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1"/>
  </p:notesMasterIdLst>
  <p:handoutMasterIdLst>
    <p:handoutMasterId r:id="rId52"/>
  </p:handoutMasterIdLst>
  <p:sldIdLst>
    <p:sldId id="259" r:id="rId2"/>
    <p:sldId id="333" r:id="rId3"/>
    <p:sldId id="294" r:id="rId4"/>
    <p:sldId id="266" r:id="rId5"/>
    <p:sldId id="328" r:id="rId6"/>
    <p:sldId id="318" r:id="rId7"/>
    <p:sldId id="336" r:id="rId8"/>
    <p:sldId id="337" r:id="rId9"/>
    <p:sldId id="338" r:id="rId10"/>
    <p:sldId id="324" r:id="rId11"/>
    <p:sldId id="329" r:id="rId12"/>
    <p:sldId id="331" r:id="rId13"/>
    <p:sldId id="339" r:id="rId14"/>
    <p:sldId id="326" r:id="rId15"/>
    <p:sldId id="325" r:id="rId16"/>
    <p:sldId id="332" r:id="rId17"/>
    <p:sldId id="340" r:id="rId18"/>
    <p:sldId id="343" r:id="rId19"/>
    <p:sldId id="342" r:id="rId20"/>
    <p:sldId id="295" r:id="rId21"/>
    <p:sldId id="319" r:id="rId22"/>
    <p:sldId id="323" r:id="rId23"/>
    <p:sldId id="275" r:id="rId24"/>
    <p:sldId id="309" r:id="rId25"/>
    <p:sldId id="310" r:id="rId26"/>
    <p:sldId id="312" r:id="rId27"/>
    <p:sldId id="314" r:id="rId28"/>
    <p:sldId id="297" r:id="rId29"/>
    <p:sldId id="269" r:id="rId30"/>
    <p:sldId id="345" r:id="rId31"/>
    <p:sldId id="327" r:id="rId32"/>
    <p:sldId id="334" r:id="rId33"/>
    <p:sldId id="280" r:id="rId34"/>
    <p:sldId id="346" r:id="rId35"/>
    <p:sldId id="347" r:id="rId36"/>
    <p:sldId id="348" r:id="rId37"/>
    <p:sldId id="308" r:id="rId38"/>
    <p:sldId id="298" r:id="rId39"/>
    <p:sldId id="277" r:id="rId40"/>
    <p:sldId id="285" r:id="rId41"/>
    <p:sldId id="305" r:id="rId42"/>
    <p:sldId id="306" r:id="rId43"/>
    <p:sldId id="307" r:id="rId44"/>
    <p:sldId id="321" r:id="rId45"/>
    <p:sldId id="278" r:id="rId46"/>
    <p:sldId id="290" r:id="rId47"/>
    <p:sldId id="344" r:id="rId48"/>
    <p:sldId id="257" r:id="rId49"/>
    <p:sldId id="33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D3D3D"/>
    <a:srgbClr val="30767C"/>
    <a:srgbClr val="408892"/>
    <a:srgbClr val="83B0B6"/>
    <a:srgbClr val="042A48"/>
    <a:srgbClr val="AFCACE"/>
    <a:srgbClr val="A9C1D8"/>
    <a:srgbClr val="A8ACAB"/>
    <a:srgbClr val="F4C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4" autoAdjust="0"/>
    <p:restoredTop sz="91222" autoAdjust="0"/>
  </p:normalViewPr>
  <p:slideViewPr>
    <p:cSldViewPr snapToGrid="0" showGuides="1">
      <p:cViewPr varScale="1">
        <p:scale>
          <a:sx n="83" d="100"/>
          <a:sy n="83" d="100"/>
        </p:scale>
        <p:origin x="398" y="53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05528-0F3B-4A5B-96A7-B4FB28FC577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526218B-4511-4DB7-8621-208724EB5952}">
      <dgm:prSet phldrT="[텍스트]"/>
      <dgm:spPr/>
      <dgm:t>
        <a:bodyPr/>
        <a:lstStyle/>
        <a:p>
          <a:pPr latinLnBrk="1"/>
          <a:r>
            <a:rPr lang="en-US" altLang="ko-KR" dirty="0"/>
            <a:t>SW</a:t>
          </a:r>
          <a:endParaRPr lang="ko-KR" altLang="en-US" dirty="0"/>
        </a:p>
      </dgm:t>
    </dgm:pt>
    <dgm:pt modelId="{55E49061-A224-4082-989C-E47D661D641F}" type="parTrans" cxnId="{5F2EB8AC-B210-47A0-BC78-D097B9E24577}">
      <dgm:prSet/>
      <dgm:spPr/>
      <dgm:t>
        <a:bodyPr/>
        <a:lstStyle/>
        <a:p>
          <a:pPr latinLnBrk="1"/>
          <a:endParaRPr lang="ko-KR" altLang="en-US"/>
        </a:p>
      </dgm:t>
    </dgm:pt>
    <dgm:pt modelId="{70FCFDD4-AB16-4096-92DF-9FED27365F6B}" type="sibTrans" cxnId="{5F2EB8AC-B210-47A0-BC78-D097B9E24577}">
      <dgm:prSet/>
      <dgm:spPr/>
      <dgm:t>
        <a:bodyPr/>
        <a:lstStyle/>
        <a:p>
          <a:pPr latinLnBrk="1"/>
          <a:endParaRPr lang="ko-KR" altLang="en-US"/>
        </a:p>
      </dgm:t>
    </dgm:pt>
    <dgm:pt modelId="{506B4392-3C2C-458D-B139-023EEAF48117}">
      <dgm:prSet phldrT="[텍스트]"/>
      <dgm:spPr/>
      <dgm:t>
        <a:bodyPr/>
        <a:lstStyle/>
        <a:p>
          <a:pPr latinLnBrk="1"/>
          <a:r>
            <a:rPr lang="ko-KR" altLang="en-US" dirty="0"/>
            <a:t>프로그래밍</a:t>
          </a:r>
        </a:p>
      </dgm:t>
    </dgm:pt>
    <dgm:pt modelId="{C546E0C1-0C6A-4E39-A596-490E2F56F6BA}" type="parTrans" cxnId="{7F4AE21E-BA77-4C01-80CA-04E4D5FC3FE7}">
      <dgm:prSet/>
      <dgm:spPr/>
      <dgm:t>
        <a:bodyPr/>
        <a:lstStyle/>
        <a:p>
          <a:pPr latinLnBrk="1"/>
          <a:endParaRPr lang="ko-KR" altLang="en-US"/>
        </a:p>
      </dgm:t>
    </dgm:pt>
    <dgm:pt modelId="{1B4AAE25-F5C2-4396-ACC4-A8A78AA058D9}" type="sibTrans" cxnId="{7F4AE21E-BA77-4C01-80CA-04E4D5FC3FE7}">
      <dgm:prSet/>
      <dgm:spPr/>
      <dgm:t>
        <a:bodyPr/>
        <a:lstStyle/>
        <a:p>
          <a:pPr latinLnBrk="1"/>
          <a:endParaRPr lang="ko-KR" altLang="en-US"/>
        </a:p>
      </dgm:t>
    </dgm:pt>
    <dgm:pt modelId="{2EC2E0AD-1BBD-4945-B9F9-6765A019EDA4}">
      <dgm:prSet phldrT="[텍스트]"/>
      <dgm:spPr/>
      <dgm:t>
        <a:bodyPr/>
        <a:lstStyle/>
        <a:p>
          <a:pPr latinLnBrk="1"/>
          <a:r>
            <a:rPr lang="en-US" altLang="ko-KR" dirty="0"/>
            <a:t>Python</a:t>
          </a:r>
          <a:endParaRPr lang="ko-KR" altLang="en-US" dirty="0"/>
        </a:p>
      </dgm:t>
    </dgm:pt>
    <dgm:pt modelId="{2AD75103-A9D2-48A2-9831-BFE9FE2C40A2}" type="parTrans" cxnId="{A8E9D6C8-0E6A-43CF-885E-5872121D61E3}">
      <dgm:prSet/>
      <dgm:spPr/>
      <dgm:t>
        <a:bodyPr/>
        <a:lstStyle/>
        <a:p>
          <a:pPr latinLnBrk="1"/>
          <a:endParaRPr lang="ko-KR" altLang="en-US"/>
        </a:p>
      </dgm:t>
    </dgm:pt>
    <dgm:pt modelId="{720C974F-EE72-47BF-AD91-1C437319FA89}" type="sibTrans" cxnId="{A8E9D6C8-0E6A-43CF-885E-5872121D61E3}">
      <dgm:prSet/>
      <dgm:spPr/>
      <dgm:t>
        <a:bodyPr/>
        <a:lstStyle/>
        <a:p>
          <a:pPr latinLnBrk="1"/>
          <a:endParaRPr lang="ko-KR" altLang="en-US"/>
        </a:p>
      </dgm:t>
    </dgm:pt>
    <dgm:pt modelId="{F78D72F6-DC9F-4DE6-8680-0DDAB2BF094F}">
      <dgm:prSet phldrT="[텍스트]"/>
      <dgm:spPr/>
      <dgm:t>
        <a:bodyPr/>
        <a:lstStyle/>
        <a:p>
          <a:pPr latinLnBrk="1"/>
          <a:r>
            <a:rPr lang="ko-KR" altLang="en-US" dirty="0"/>
            <a:t>웹</a:t>
          </a:r>
        </a:p>
      </dgm:t>
    </dgm:pt>
    <dgm:pt modelId="{D337C05D-D3D1-4782-85EF-ECA6C94DEFE9}" type="parTrans" cxnId="{E2465B65-6C76-4BCA-982C-27E5FE5CC4BF}">
      <dgm:prSet/>
      <dgm:spPr/>
      <dgm:t>
        <a:bodyPr/>
        <a:lstStyle/>
        <a:p>
          <a:pPr latinLnBrk="1"/>
          <a:endParaRPr lang="ko-KR" altLang="en-US"/>
        </a:p>
      </dgm:t>
    </dgm:pt>
    <dgm:pt modelId="{7B46F7C7-B769-4055-83DE-BC31C0F98AA1}" type="sibTrans" cxnId="{E2465B65-6C76-4BCA-982C-27E5FE5CC4BF}">
      <dgm:prSet/>
      <dgm:spPr/>
      <dgm:t>
        <a:bodyPr/>
        <a:lstStyle/>
        <a:p>
          <a:pPr latinLnBrk="1"/>
          <a:endParaRPr lang="ko-KR" altLang="en-US"/>
        </a:p>
      </dgm:t>
    </dgm:pt>
    <dgm:pt modelId="{5ED77293-89D2-4127-B449-895C583B6F93}">
      <dgm:prSet phldrT="[텍스트]"/>
      <dgm:spPr/>
      <dgm:t>
        <a:bodyPr/>
        <a:lstStyle/>
        <a:p>
          <a:pPr latinLnBrk="1"/>
          <a:r>
            <a:rPr lang="ko-KR" altLang="en-US" dirty="0"/>
            <a:t>지식</a:t>
          </a:r>
        </a:p>
      </dgm:t>
    </dgm:pt>
    <dgm:pt modelId="{1F659F4C-105F-4B3C-9825-DA23AE187D4F}" type="parTrans" cxnId="{02F18EF2-342B-4A48-899D-7935001B40D8}">
      <dgm:prSet/>
      <dgm:spPr/>
      <dgm:t>
        <a:bodyPr/>
        <a:lstStyle/>
        <a:p>
          <a:pPr latinLnBrk="1"/>
          <a:endParaRPr lang="ko-KR" altLang="en-US"/>
        </a:p>
      </dgm:t>
    </dgm:pt>
    <dgm:pt modelId="{11BFAFEF-875F-423D-ADAB-7F4C6EC6F090}" type="sibTrans" cxnId="{02F18EF2-342B-4A48-899D-7935001B40D8}">
      <dgm:prSet/>
      <dgm:spPr/>
      <dgm:t>
        <a:bodyPr/>
        <a:lstStyle/>
        <a:p>
          <a:pPr latinLnBrk="1"/>
          <a:endParaRPr lang="ko-KR" altLang="en-US"/>
        </a:p>
      </dgm:t>
    </dgm:pt>
    <dgm:pt modelId="{7985E6E2-0EDC-4B09-A3B8-A605644BFED0}">
      <dgm:prSet phldrT="[텍스트]"/>
      <dgm:spPr/>
      <dgm:t>
        <a:bodyPr/>
        <a:lstStyle/>
        <a:p>
          <a:pPr latinLnBrk="1"/>
          <a:r>
            <a:rPr lang="ko-KR" altLang="en-US" dirty="0"/>
            <a:t>네트워크</a:t>
          </a:r>
        </a:p>
      </dgm:t>
    </dgm:pt>
    <dgm:pt modelId="{616ED10D-6A31-44E1-B926-D5F0D925CC87}" type="parTrans" cxnId="{1FDAF7C7-42B4-4262-8F86-D527218FA8CB}">
      <dgm:prSet/>
      <dgm:spPr/>
      <dgm:t>
        <a:bodyPr/>
        <a:lstStyle/>
        <a:p>
          <a:pPr latinLnBrk="1"/>
          <a:endParaRPr lang="ko-KR" altLang="en-US"/>
        </a:p>
      </dgm:t>
    </dgm:pt>
    <dgm:pt modelId="{8F0552AD-63BC-462F-8A9B-ADD39A4B56B3}" type="sibTrans" cxnId="{1FDAF7C7-42B4-4262-8F86-D527218FA8CB}">
      <dgm:prSet/>
      <dgm:spPr/>
      <dgm:t>
        <a:bodyPr/>
        <a:lstStyle/>
        <a:p>
          <a:pPr latinLnBrk="1"/>
          <a:endParaRPr lang="ko-KR" altLang="en-US"/>
        </a:p>
      </dgm:t>
    </dgm:pt>
    <dgm:pt modelId="{8989C205-A364-4A50-850D-144435253ACB}">
      <dgm:prSet phldrT="[텍스트]"/>
      <dgm:spPr/>
      <dgm:t>
        <a:bodyPr/>
        <a:lstStyle/>
        <a:p>
          <a:pPr latinLnBrk="1"/>
          <a:r>
            <a:rPr lang="ko-KR" altLang="en-US" dirty="0"/>
            <a:t>경험</a:t>
          </a:r>
        </a:p>
      </dgm:t>
    </dgm:pt>
    <dgm:pt modelId="{715DD871-D07E-408B-A113-5BA811A88722}" type="parTrans" cxnId="{F8DD3B7C-C0BA-4370-B540-028853149E8B}">
      <dgm:prSet/>
      <dgm:spPr/>
      <dgm:t>
        <a:bodyPr/>
        <a:lstStyle/>
        <a:p>
          <a:pPr latinLnBrk="1"/>
          <a:endParaRPr lang="ko-KR" altLang="en-US"/>
        </a:p>
      </dgm:t>
    </dgm:pt>
    <dgm:pt modelId="{DE988871-E549-47FC-814E-02FF06198DDF}" type="sibTrans" cxnId="{F8DD3B7C-C0BA-4370-B540-028853149E8B}">
      <dgm:prSet/>
      <dgm:spPr/>
      <dgm:t>
        <a:bodyPr/>
        <a:lstStyle/>
        <a:p>
          <a:pPr latinLnBrk="1"/>
          <a:endParaRPr lang="ko-KR" altLang="en-US"/>
        </a:p>
      </dgm:t>
    </dgm:pt>
    <dgm:pt modelId="{DB4C8C2C-B2F1-4503-B5B3-5EE546999A0B}">
      <dgm:prSet phldrT="[텍스트]"/>
      <dgm:spPr/>
      <dgm:t>
        <a:bodyPr/>
        <a:lstStyle/>
        <a:p>
          <a:pPr latinLnBrk="1"/>
          <a:r>
            <a:rPr lang="en-US" altLang="ko-KR" dirty="0"/>
            <a:t>C</a:t>
          </a:r>
          <a:endParaRPr lang="ko-KR" altLang="en-US" dirty="0"/>
        </a:p>
      </dgm:t>
    </dgm:pt>
    <dgm:pt modelId="{6B144FBA-220B-4B1F-B68C-21715BA209FE}" type="parTrans" cxnId="{6C9EDB7A-1F32-4886-B651-7E70F37D19BC}">
      <dgm:prSet/>
      <dgm:spPr/>
      <dgm:t>
        <a:bodyPr/>
        <a:lstStyle/>
        <a:p>
          <a:pPr latinLnBrk="1"/>
          <a:endParaRPr lang="ko-KR" altLang="en-US"/>
        </a:p>
      </dgm:t>
    </dgm:pt>
    <dgm:pt modelId="{3AE9B57D-48E9-4C4F-A46A-285FFF712B93}" type="sibTrans" cxnId="{6C9EDB7A-1F32-4886-B651-7E70F37D19BC}">
      <dgm:prSet/>
      <dgm:spPr/>
      <dgm:t>
        <a:bodyPr/>
        <a:lstStyle/>
        <a:p>
          <a:pPr latinLnBrk="1"/>
          <a:endParaRPr lang="ko-KR" altLang="en-US"/>
        </a:p>
      </dgm:t>
    </dgm:pt>
    <dgm:pt modelId="{BFCC0B9E-0D22-4FF4-A0CC-9CABC597F2E3}">
      <dgm:prSet phldrT="[텍스트]"/>
      <dgm:spPr/>
      <dgm:t>
        <a:bodyPr/>
        <a:lstStyle/>
        <a:p>
          <a:pPr latinLnBrk="1"/>
          <a:r>
            <a:rPr lang="en-US" altLang="ko-KR" dirty="0"/>
            <a:t>Java</a:t>
          </a:r>
          <a:endParaRPr lang="ko-KR" altLang="en-US" dirty="0"/>
        </a:p>
      </dgm:t>
    </dgm:pt>
    <dgm:pt modelId="{D74E86DB-643C-4A58-9F6B-D164F4EAE901}" type="parTrans" cxnId="{1744014B-D2D9-4467-B29B-968C633AAAD3}">
      <dgm:prSet/>
      <dgm:spPr/>
      <dgm:t>
        <a:bodyPr/>
        <a:lstStyle/>
        <a:p>
          <a:pPr latinLnBrk="1"/>
          <a:endParaRPr lang="ko-KR" altLang="en-US"/>
        </a:p>
      </dgm:t>
    </dgm:pt>
    <dgm:pt modelId="{201F4763-EA76-4CCD-B9DE-FBAA475D56AC}" type="sibTrans" cxnId="{1744014B-D2D9-4467-B29B-968C633AAAD3}">
      <dgm:prSet/>
      <dgm:spPr/>
      <dgm:t>
        <a:bodyPr/>
        <a:lstStyle/>
        <a:p>
          <a:pPr latinLnBrk="1"/>
          <a:endParaRPr lang="ko-KR" altLang="en-US"/>
        </a:p>
      </dgm:t>
    </dgm:pt>
    <dgm:pt modelId="{E296C9D2-D116-469F-BAAB-C9496F11EE0C}">
      <dgm:prSet phldrT="[텍스트]"/>
      <dgm:spPr/>
      <dgm:t>
        <a:bodyPr/>
        <a:lstStyle/>
        <a:p>
          <a:pPr latinLnBrk="1"/>
          <a:r>
            <a:rPr lang="en-US" altLang="ko-KR" dirty="0"/>
            <a:t>html</a:t>
          </a:r>
          <a:endParaRPr lang="ko-KR" altLang="en-US" dirty="0"/>
        </a:p>
      </dgm:t>
    </dgm:pt>
    <dgm:pt modelId="{847279E1-8C97-474A-87C5-4F92236F4E19}" type="parTrans" cxnId="{E632D5A0-2E6B-47E7-8A52-76872DEF03EA}">
      <dgm:prSet/>
      <dgm:spPr/>
      <dgm:t>
        <a:bodyPr/>
        <a:lstStyle/>
        <a:p>
          <a:pPr latinLnBrk="1"/>
          <a:endParaRPr lang="ko-KR" altLang="en-US"/>
        </a:p>
      </dgm:t>
    </dgm:pt>
    <dgm:pt modelId="{B43E5970-AC4A-4189-B5C1-AED6DD5B5FA1}" type="sibTrans" cxnId="{E632D5A0-2E6B-47E7-8A52-76872DEF03EA}">
      <dgm:prSet/>
      <dgm:spPr/>
      <dgm:t>
        <a:bodyPr/>
        <a:lstStyle/>
        <a:p>
          <a:pPr latinLnBrk="1"/>
          <a:endParaRPr lang="ko-KR" altLang="en-US"/>
        </a:p>
      </dgm:t>
    </dgm:pt>
    <dgm:pt modelId="{F36577F7-697A-4227-B4AA-3CBB4DFCCCF4}">
      <dgm:prSet phldrT="[텍스트]"/>
      <dgm:spPr/>
      <dgm:t>
        <a:bodyPr/>
        <a:lstStyle/>
        <a:p>
          <a:pPr latinLnBrk="1"/>
          <a:r>
            <a:rPr lang="en-US" altLang="ko-KR" dirty="0"/>
            <a:t>Django</a:t>
          </a:r>
          <a:endParaRPr lang="ko-KR" altLang="en-US" dirty="0"/>
        </a:p>
      </dgm:t>
    </dgm:pt>
    <dgm:pt modelId="{11EB4752-AE5D-4092-A9F8-3EE18436335D}" type="parTrans" cxnId="{64BB4008-F391-46C3-AC7B-8EC9BB0AEAB8}">
      <dgm:prSet/>
      <dgm:spPr/>
      <dgm:t>
        <a:bodyPr/>
        <a:lstStyle/>
        <a:p>
          <a:pPr latinLnBrk="1"/>
          <a:endParaRPr lang="ko-KR" altLang="en-US"/>
        </a:p>
      </dgm:t>
    </dgm:pt>
    <dgm:pt modelId="{353AC884-2EFE-4256-AB80-BAB1E2F7F13F}" type="sibTrans" cxnId="{64BB4008-F391-46C3-AC7B-8EC9BB0AEAB8}">
      <dgm:prSet/>
      <dgm:spPr/>
      <dgm:t>
        <a:bodyPr/>
        <a:lstStyle/>
        <a:p>
          <a:pPr latinLnBrk="1"/>
          <a:endParaRPr lang="ko-KR" altLang="en-US"/>
        </a:p>
      </dgm:t>
    </dgm:pt>
    <dgm:pt modelId="{C95C5CEC-334C-4C19-9E5C-E65C8B7F9DB7}">
      <dgm:prSet phldrT="[텍스트]"/>
      <dgm:spPr/>
      <dgm:t>
        <a:bodyPr/>
        <a:lstStyle/>
        <a:p>
          <a:pPr latinLnBrk="1"/>
          <a:r>
            <a:rPr lang="en-US" altLang="ko-KR" dirty="0" err="1"/>
            <a:t>css</a:t>
          </a:r>
          <a:endParaRPr lang="ko-KR" altLang="en-US" dirty="0"/>
        </a:p>
      </dgm:t>
    </dgm:pt>
    <dgm:pt modelId="{398B5533-3E87-4438-B361-73A4A1F60C4D}" type="parTrans" cxnId="{2854D27B-8C8C-433C-95E4-6AC0FDB87D55}">
      <dgm:prSet/>
      <dgm:spPr/>
      <dgm:t>
        <a:bodyPr/>
        <a:lstStyle/>
        <a:p>
          <a:pPr latinLnBrk="1"/>
          <a:endParaRPr lang="ko-KR" altLang="en-US"/>
        </a:p>
      </dgm:t>
    </dgm:pt>
    <dgm:pt modelId="{421876DD-8CD4-4A07-B8D1-C2FF39A6477A}" type="sibTrans" cxnId="{2854D27B-8C8C-433C-95E4-6AC0FDB87D55}">
      <dgm:prSet/>
      <dgm:spPr/>
      <dgm:t>
        <a:bodyPr/>
        <a:lstStyle/>
        <a:p>
          <a:pPr latinLnBrk="1"/>
          <a:endParaRPr lang="ko-KR" altLang="en-US"/>
        </a:p>
      </dgm:t>
    </dgm:pt>
    <dgm:pt modelId="{F162ADBA-A4B2-477C-B312-A0415C6089A7}">
      <dgm:prSet phldrT="[텍스트]"/>
      <dgm:spPr/>
      <dgm:t>
        <a:bodyPr/>
        <a:lstStyle/>
        <a:p>
          <a:pPr latinLnBrk="1"/>
          <a:r>
            <a:rPr lang="en-US" altLang="ko-KR" dirty="0"/>
            <a:t>JavaScript</a:t>
          </a:r>
          <a:endParaRPr lang="ko-KR" altLang="en-US" dirty="0"/>
        </a:p>
      </dgm:t>
    </dgm:pt>
    <dgm:pt modelId="{FB3A78E1-FC81-44A1-829B-B9ACA0AB7DF1}" type="parTrans" cxnId="{AB8B2DBA-3D99-4275-BF70-BC5B53585CC7}">
      <dgm:prSet/>
      <dgm:spPr/>
      <dgm:t>
        <a:bodyPr/>
        <a:lstStyle/>
        <a:p>
          <a:pPr latinLnBrk="1"/>
          <a:endParaRPr lang="ko-KR" altLang="en-US"/>
        </a:p>
      </dgm:t>
    </dgm:pt>
    <dgm:pt modelId="{8CAB2228-502F-42B5-A341-39E1AFDF36EC}" type="sibTrans" cxnId="{AB8B2DBA-3D99-4275-BF70-BC5B53585CC7}">
      <dgm:prSet/>
      <dgm:spPr/>
      <dgm:t>
        <a:bodyPr/>
        <a:lstStyle/>
        <a:p>
          <a:pPr latinLnBrk="1"/>
          <a:endParaRPr lang="ko-KR" altLang="en-US"/>
        </a:p>
      </dgm:t>
    </dgm:pt>
    <dgm:pt modelId="{F62B44E7-E50F-462E-A741-F49F0A20D8CF}">
      <dgm:prSet phldrT="[텍스트]"/>
      <dgm:spPr/>
      <dgm:t>
        <a:bodyPr/>
        <a:lstStyle/>
        <a:p>
          <a:pPr latinLnBrk="1"/>
          <a:r>
            <a:rPr lang="en-US" altLang="ko-KR" dirty="0"/>
            <a:t>React</a:t>
          </a:r>
          <a:endParaRPr lang="ko-KR" altLang="en-US" dirty="0"/>
        </a:p>
      </dgm:t>
    </dgm:pt>
    <dgm:pt modelId="{29DC6641-C5BC-43A2-BA10-FAAA65ED3AA0}" type="parTrans" cxnId="{E7A8A04C-E155-49B4-AC1D-F74AD912C7FC}">
      <dgm:prSet/>
      <dgm:spPr/>
      <dgm:t>
        <a:bodyPr/>
        <a:lstStyle/>
        <a:p>
          <a:pPr latinLnBrk="1"/>
          <a:endParaRPr lang="ko-KR" altLang="en-US"/>
        </a:p>
      </dgm:t>
    </dgm:pt>
    <dgm:pt modelId="{DE54E112-540A-4E59-B255-886892362DCF}" type="sibTrans" cxnId="{E7A8A04C-E155-49B4-AC1D-F74AD912C7FC}">
      <dgm:prSet/>
      <dgm:spPr/>
      <dgm:t>
        <a:bodyPr/>
        <a:lstStyle/>
        <a:p>
          <a:pPr latinLnBrk="1"/>
          <a:endParaRPr lang="ko-KR" altLang="en-US"/>
        </a:p>
      </dgm:t>
    </dgm:pt>
    <dgm:pt modelId="{A30D7490-0CA1-4D67-A493-F5859804378E}">
      <dgm:prSet phldrT="[텍스트]"/>
      <dgm:spPr/>
      <dgm:t>
        <a:bodyPr/>
        <a:lstStyle/>
        <a:p>
          <a:pPr latinLnBrk="1"/>
          <a:r>
            <a:rPr lang="en-US" altLang="ko-KR" dirty="0"/>
            <a:t>CS</a:t>
          </a:r>
          <a:r>
            <a:rPr lang="ko-KR" altLang="en-US" dirty="0"/>
            <a:t>지식</a:t>
          </a:r>
        </a:p>
      </dgm:t>
    </dgm:pt>
    <dgm:pt modelId="{DA36398A-0900-4746-B98A-CD1503DD567A}" type="parTrans" cxnId="{C0C9F60F-9CF4-433C-A5E9-FAA4DCE39DA1}">
      <dgm:prSet/>
      <dgm:spPr/>
      <dgm:t>
        <a:bodyPr/>
        <a:lstStyle/>
        <a:p>
          <a:pPr latinLnBrk="1"/>
          <a:endParaRPr lang="ko-KR" altLang="en-US"/>
        </a:p>
      </dgm:t>
    </dgm:pt>
    <dgm:pt modelId="{12A5A60C-CC2F-4A47-8E30-ACD6755B1DEC}" type="sibTrans" cxnId="{C0C9F60F-9CF4-433C-A5E9-FAA4DCE39DA1}">
      <dgm:prSet/>
      <dgm:spPr/>
      <dgm:t>
        <a:bodyPr/>
        <a:lstStyle/>
        <a:p>
          <a:pPr latinLnBrk="1"/>
          <a:endParaRPr lang="ko-KR" altLang="en-US"/>
        </a:p>
      </dgm:t>
    </dgm:pt>
    <dgm:pt modelId="{3C37C1F9-C9EA-437F-806C-11258547B458}">
      <dgm:prSet phldrT="[텍스트]"/>
      <dgm:spPr/>
      <dgm:t>
        <a:bodyPr/>
        <a:lstStyle/>
        <a:p>
          <a:pPr latinLnBrk="1"/>
          <a:r>
            <a:rPr lang="ko-KR" altLang="en-US" dirty="0"/>
            <a:t>데이터</a:t>
          </a:r>
        </a:p>
      </dgm:t>
    </dgm:pt>
    <dgm:pt modelId="{C2F8EB6B-7464-4873-B545-ED71E6003A9D}" type="parTrans" cxnId="{45B09745-CBBC-4CFA-87A6-8543939E50A6}">
      <dgm:prSet/>
      <dgm:spPr/>
      <dgm:t>
        <a:bodyPr/>
        <a:lstStyle/>
        <a:p>
          <a:pPr latinLnBrk="1"/>
          <a:endParaRPr lang="ko-KR" altLang="en-US"/>
        </a:p>
      </dgm:t>
    </dgm:pt>
    <dgm:pt modelId="{B2E5B9F2-1138-472A-9918-CCA0056F572B}" type="sibTrans" cxnId="{45B09745-CBBC-4CFA-87A6-8543939E50A6}">
      <dgm:prSet/>
      <dgm:spPr/>
      <dgm:t>
        <a:bodyPr/>
        <a:lstStyle/>
        <a:p>
          <a:pPr latinLnBrk="1"/>
          <a:endParaRPr lang="ko-KR" altLang="en-US"/>
        </a:p>
      </dgm:t>
    </dgm:pt>
    <dgm:pt modelId="{DA6C72E1-70F4-4FFB-8C39-5B6BEA279E78}">
      <dgm:prSet phldrT="[텍스트]"/>
      <dgm:spPr/>
      <dgm:t>
        <a:bodyPr/>
        <a:lstStyle/>
        <a:p>
          <a:pPr latinLnBrk="1"/>
          <a:r>
            <a:rPr lang="en-US" altLang="ko-KR" dirty="0" err="1"/>
            <a:t>MySql</a:t>
          </a:r>
          <a:endParaRPr lang="ko-KR" altLang="en-US" dirty="0"/>
        </a:p>
      </dgm:t>
    </dgm:pt>
    <dgm:pt modelId="{7AD720C0-14DB-4DA7-9BB1-16B22C967B0C}" type="parTrans" cxnId="{8786EE97-F6A4-43EE-82AE-B3B88E383633}">
      <dgm:prSet/>
      <dgm:spPr/>
      <dgm:t>
        <a:bodyPr/>
        <a:lstStyle/>
        <a:p>
          <a:pPr latinLnBrk="1"/>
          <a:endParaRPr lang="ko-KR" altLang="en-US"/>
        </a:p>
      </dgm:t>
    </dgm:pt>
    <dgm:pt modelId="{7496A6BE-6C36-43C5-B417-D0F46458A6FC}" type="sibTrans" cxnId="{8786EE97-F6A4-43EE-82AE-B3B88E383633}">
      <dgm:prSet/>
      <dgm:spPr/>
      <dgm:t>
        <a:bodyPr/>
        <a:lstStyle/>
        <a:p>
          <a:pPr latinLnBrk="1"/>
          <a:endParaRPr lang="ko-KR" altLang="en-US"/>
        </a:p>
      </dgm:t>
    </dgm:pt>
    <dgm:pt modelId="{7F7C4D7F-82EB-4ADF-B782-829DE71E208D}">
      <dgm:prSet phldrT="[텍스트]"/>
      <dgm:spPr/>
      <dgm:t>
        <a:bodyPr/>
        <a:lstStyle/>
        <a:p>
          <a:pPr latinLnBrk="1"/>
          <a:r>
            <a:rPr lang="ko-KR" altLang="en-US" dirty="0"/>
            <a:t>프로젝트</a:t>
          </a:r>
          <a:endParaRPr lang="en-US" altLang="ko-KR" dirty="0"/>
        </a:p>
      </dgm:t>
    </dgm:pt>
    <dgm:pt modelId="{4DA74DEB-9AF5-4FDD-B4E2-D9D73F00F989}" type="parTrans" cxnId="{67B0565C-FC59-4C59-86DA-33CD5BB7DCD0}">
      <dgm:prSet/>
      <dgm:spPr/>
      <dgm:t>
        <a:bodyPr/>
        <a:lstStyle/>
        <a:p>
          <a:pPr latinLnBrk="1"/>
          <a:endParaRPr lang="ko-KR" altLang="en-US"/>
        </a:p>
      </dgm:t>
    </dgm:pt>
    <dgm:pt modelId="{4EDDDDE6-EB89-4881-94E6-375A204C234F}" type="sibTrans" cxnId="{67B0565C-FC59-4C59-86DA-33CD5BB7DCD0}">
      <dgm:prSet/>
      <dgm:spPr/>
      <dgm:t>
        <a:bodyPr/>
        <a:lstStyle/>
        <a:p>
          <a:pPr latinLnBrk="1"/>
          <a:endParaRPr lang="ko-KR" altLang="en-US"/>
        </a:p>
      </dgm:t>
    </dgm:pt>
    <dgm:pt modelId="{9F0AE0D8-A7D8-4964-9191-B0F4F6165F18}">
      <dgm:prSet phldrT="[텍스트]"/>
      <dgm:spPr/>
      <dgm:t>
        <a:bodyPr/>
        <a:lstStyle/>
        <a:p>
          <a:pPr latinLnBrk="1"/>
          <a:r>
            <a:rPr lang="ko-KR" altLang="en-US" dirty="0"/>
            <a:t>공모전</a:t>
          </a:r>
          <a:r>
            <a:rPr lang="en-US" altLang="ko-KR" dirty="0"/>
            <a:t>/</a:t>
          </a:r>
          <a:r>
            <a:rPr lang="ko-KR" altLang="en-US" dirty="0"/>
            <a:t>대회</a:t>
          </a:r>
          <a:endParaRPr lang="en-US" altLang="ko-KR" dirty="0"/>
        </a:p>
      </dgm:t>
    </dgm:pt>
    <dgm:pt modelId="{257DCE58-181D-4828-AE49-991C44D205CD}" type="parTrans" cxnId="{57C8B413-0D6C-4885-8F10-52D0CEBA6245}">
      <dgm:prSet/>
      <dgm:spPr/>
      <dgm:t>
        <a:bodyPr/>
        <a:lstStyle/>
        <a:p>
          <a:pPr latinLnBrk="1"/>
          <a:endParaRPr lang="ko-KR" altLang="en-US"/>
        </a:p>
      </dgm:t>
    </dgm:pt>
    <dgm:pt modelId="{6BF0D557-4F77-4360-A4F8-F44BB73EB3DC}" type="sibTrans" cxnId="{57C8B413-0D6C-4885-8F10-52D0CEBA6245}">
      <dgm:prSet/>
      <dgm:spPr/>
      <dgm:t>
        <a:bodyPr/>
        <a:lstStyle/>
        <a:p>
          <a:pPr latinLnBrk="1"/>
          <a:endParaRPr lang="ko-KR" altLang="en-US"/>
        </a:p>
      </dgm:t>
    </dgm:pt>
    <dgm:pt modelId="{BFDAEA4B-20B5-4DB7-BB40-14199618B9E5}">
      <dgm:prSet phldrT="[텍스트]"/>
      <dgm:spPr/>
      <dgm:t>
        <a:bodyPr/>
        <a:lstStyle/>
        <a:p>
          <a:pPr latinLnBrk="1"/>
          <a:r>
            <a:rPr lang="ko-KR" altLang="en-US" dirty="0"/>
            <a:t>동아리</a:t>
          </a:r>
          <a:endParaRPr lang="en-US" altLang="ko-KR" dirty="0"/>
        </a:p>
      </dgm:t>
    </dgm:pt>
    <dgm:pt modelId="{0A799D93-C607-4103-A13B-8CA073EE2F41}" type="parTrans" cxnId="{17B4074A-6CEA-4608-818F-EE2B375BC03A}">
      <dgm:prSet/>
      <dgm:spPr/>
      <dgm:t>
        <a:bodyPr/>
        <a:lstStyle/>
        <a:p>
          <a:pPr latinLnBrk="1"/>
          <a:endParaRPr lang="ko-KR" altLang="en-US"/>
        </a:p>
      </dgm:t>
    </dgm:pt>
    <dgm:pt modelId="{585E3ABF-6376-4B91-A3D2-C439E7CD576A}" type="sibTrans" cxnId="{17B4074A-6CEA-4608-818F-EE2B375BC03A}">
      <dgm:prSet/>
      <dgm:spPr/>
      <dgm:t>
        <a:bodyPr/>
        <a:lstStyle/>
        <a:p>
          <a:pPr latinLnBrk="1"/>
          <a:endParaRPr lang="ko-KR" altLang="en-US"/>
        </a:p>
      </dgm:t>
    </dgm:pt>
    <dgm:pt modelId="{F5F64ABB-0CBD-4A85-B914-BFA35CA8B809}">
      <dgm:prSet phldrT="[텍스트]"/>
      <dgm:spPr/>
      <dgm:t>
        <a:bodyPr/>
        <a:lstStyle/>
        <a:p>
          <a:pPr latinLnBrk="1"/>
          <a:r>
            <a:rPr lang="ko-KR" altLang="en-US" dirty="0"/>
            <a:t>실무 경험</a:t>
          </a:r>
          <a:endParaRPr lang="en-US" altLang="ko-KR" dirty="0"/>
        </a:p>
      </dgm:t>
    </dgm:pt>
    <dgm:pt modelId="{8E3D6504-D7AD-4473-9FD6-2288096E0AB8}" type="parTrans" cxnId="{7B022CFA-0F22-4E6B-9766-8B606EF30CFA}">
      <dgm:prSet/>
      <dgm:spPr/>
      <dgm:t>
        <a:bodyPr/>
        <a:lstStyle/>
        <a:p>
          <a:pPr latinLnBrk="1"/>
          <a:endParaRPr lang="ko-KR" altLang="en-US"/>
        </a:p>
      </dgm:t>
    </dgm:pt>
    <dgm:pt modelId="{BCCA6880-2012-40D9-83B2-4FA9913419E3}" type="sibTrans" cxnId="{7B022CFA-0F22-4E6B-9766-8B606EF30CFA}">
      <dgm:prSet/>
      <dgm:spPr/>
      <dgm:t>
        <a:bodyPr/>
        <a:lstStyle/>
        <a:p>
          <a:pPr latinLnBrk="1"/>
          <a:endParaRPr lang="ko-KR" altLang="en-US"/>
        </a:p>
      </dgm:t>
    </dgm:pt>
    <dgm:pt modelId="{02B6E5A4-D624-405D-B66A-BA3B2586BB69}">
      <dgm:prSet phldrT="[텍스트]"/>
      <dgm:spPr/>
      <dgm:t>
        <a:bodyPr/>
        <a:lstStyle/>
        <a:p>
          <a:pPr latinLnBrk="1"/>
          <a:r>
            <a:rPr lang="en-US" altLang="ko-KR" dirty="0"/>
            <a:t>API</a:t>
          </a:r>
          <a:r>
            <a:rPr lang="ko-KR" altLang="en-US" dirty="0"/>
            <a:t>활용</a:t>
          </a:r>
          <a:endParaRPr lang="en-US" altLang="ko-KR" dirty="0"/>
        </a:p>
      </dgm:t>
    </dgm:pt>
    <dgm:pt modelId="{56CD6B80-4C64-4FBE-ABA8-7BB18378A1DE}" type="parTrans" cxnId="{1719C73D-E091-49DE-A6E0-5F5A17CF16E7}">
      <dgm:prSet/>
      <dgm:spPr/>
      <dgm:t>
        <a:bodyPr/>
        <a:lstStyle/>
        <a:p>
          <a:pPr latinLnBrk="1"/>
          <a:endParaRPr lang="ko-KR" altLang="en-US"/>
        </a:p>
      </dgm:t>
    </dgm:pt>
    <dgm:pt modelId="{9180490D-C7C4-4416-87AC-2020E0266D3E}" type="sibTrans" cxnId="{1719C73D-E091-49DE-A6E0-5F5A17CF16E7}">
      <dgm:prSet/>
      <dgm:spPr/>
      <dgm:t>
        <a:bodyPr/>
        <a:lstStyle/>
        <a:p>
          <a:pPr latinLnBrk="1"/>
          <a:endParaRPr lang="ko-KR" altLang="en-US"/>
        </a:p>
      </dgm:t>
    </dgm:pt>
    <dgm:pt modelId="{C0CEC8B2-C34B-4082-85EF-9D505640D577}">
      <dgm:prSet phldrT="[텍스트]"/>
      <dgm:spPr/>
      <dgm:t>
        <a:bodyPr/>
        <a:lstStyle/>
        <a:p>
          <a:pPr latinLnBrk="1"/>
          <a:r>
            <a:rPr lang="ko-KR" altLang="en-US" dirty="0"/>
            <a:t>라이브러리 활용</a:t>
          </a:r>
          <a:endParaRPr lang="en-US" altLang="ko-KR" dirty="0"/>
        </a:p>
      </dgm:t>
    </dgm:pt>
    <dgm:pt modelId="{3BE95F20-1D16-4740-B208-5288C754F62D}" type="parTrans" cxnId="{02279A38-C122-43A8-9DF2-DA216A8464FA}">
      <dgm:prSet/>
      <dgm:spPr/>
      <dgm:t>
        <a:bodyPr/>
        <a:lstStyle/>
        <a:p>
          <a:pPr latinLnBrk="1"/>
          <a:endParaRPr lang="ko-KR" altLang="en-US"/>
        </a:p>
      </dgm:t>
    </dgm:pt>
    <dgm:pt modelId="{E2CC4531-2328-4A0F-8415-5736C9CBDBD8}" type="sibTrans" cxnId="{02279A38-C122-43A8-9DF2-DA216A8464FA}">
      <dgm:prSet/>
      <dgm:spPr/>
      <dgm:t>
        <a:bodyPr/>
        <a:lstStyle/>
        <a:p>
          <a:pPr latinLnBrk="1"/>
          <a:endParaRPr lang="ko-KR" altLang="en-US"/>
        </a:p>
      </dgm:t>
    </dgm:pt>
    <dgm:pt modelId="{D387DBA5-92A3-499E-BE2E-2456F10BBA3E}" type="pres">
      <dgm:prSet presAssocID="{BC705528-0F3B-4A5B-96A7-B4FB28FC577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785B23-BAB2-45F9-BB45-16DBC6C2DD29}" type="pres">
      <dgm:prSet presAssocID="{E526218B-4511-4DB7-8621-208724EB5952}" presName="root1" presStyleCnt="0"/>
      <dgm:spPr/>
    </dgm:pt>
    <dgm:pt modelId="{812ECDAB-67BA-4290-BBCC-BC220F4BCF7F}" type="pres">
      <dgm:prSet presAssocID="{E526218B-4511-4DB7-8621-208724EB5952}" presName="LevelOneTextNode" presStyleLbl="node0" presStyleIdx="0" presStyleCnt="1">
        <dgm:presLayoutVars>
          <dgm:chPref val="3"/>
        </dgm:presLayoutVars>
      </dgm:prSet>
      <dgm:spPr/>
    </dgm:pt>
    <dgm:pt modelId="{031A2F5E-626C-4215-A7FF-E59C2C4F1F47}" type="pres">
      <dgm:prSet presAssocID="{E526218B-4511-4DB7-8621-208724EB5952}" presName="level2hierChild" presStyleCnt="0"/>
      <dgm:spPr/>
    </dgm:pt>
    <dgm:pt modelId="{98878AD2-3281-43FF-8C84-F4019316085F}" type="pres">
      <dgm:prSet presAssocID="{C546E0C1-0C6A-4E39-A596-490E2F56F6BA}" presName="conn2-1" presStyleLbl="parChTrans1D2" presStyleIdx="0" presStyleCnt="3"/>
      <dgm:spPr/>
    </dgm:pt>
    <dgm:pt modelId="{C9FD74E0-0978-4E8C-9E03-E06CF3832CCB}" type="pres">
      <dgm:prSet presAssocID="{C546E0C1-0C6A-4E39-A596-490E2F56F6BA}" presName="connTx" presStyleLbl="parChTrans1D2" presStyleIdx="0" presStyleCnt="3"/>
      <dgm:spPr/>
    </dgm:pt>
    <dgm:pt modelId="{011F98D2-ABB6-459B-8A5D-4205C0657B8A}" type="pres">
      <dgm:prSet presAssocID="{506B4392-3C2C-458D-B139-023EEAF48117}" presName="root2" presStyleCnt="0"/>
      <dgm:spPr/>
    </dgm:pt>
    <dgm:pt modelId="{11614F9A-6C75-46DB-B225-E327A0D19AFE}" type="pres">
      <dgm:prSet presAssocID="{506B4392-3C2C-458D-B139-023EEAF48117}" presName="LevelTwoTextNode" presStyleLbl="node2" presStyleIdx="0" presStyleCnt="3">
        <dgm:presLayoutVars>
          <dgm:chPref val="3"/>
        </dgm:presLayoutVars>
      </dgm:prSet>
      <dgm:spPr/>
    </dgm:pt>
    <dgm:pt modelId="{6D50D323-3383-4F83-A6E3-6CE5FB52F5EC}" type="pres">
      <dgm:prSet presAssocID="{506B4392-3C2C-458D-B139-023EEAF48117}" presName="level3hierChild" presStyleCnt="0"/>
      <dgm:spPr/>
    </dgm:pt>
    <dgm:pt modelId="{B8EA8A84-F68E-43E8-86DE-18AEFEE631CA}" type="pres">
      <dgm:prSet presAssocID="{2AD75103-A9D2-48A2-9831-BFE9FE2C40A2}" presName="conn2-1" presStyleLbl="parChTrans1D3" presStyleIdx="0" presStyleCnt="11"/>
      <dgm:spPr/>
    </dgm:pt>
    <dgm:pt modelId="{4BC7ED10-FDC3-44BA-A4F1-B9D740774423}" type="pres">
      <dgm:prSet presAssocID="{2AD75103-A9D2-48A2-9831-BFE9FE2C40A2}" presName="connTx" presStyleLbl="parChTrans1D3" presStyleIdx="0" presStyleCnt="11"/>
      <dgm:spPr/>
    </dgm:pt>
    <dgm:pt modelId="{EA32D281-0A99-4ACA-AE43-D5BB9913D4B9}" type="pres">
      <dgm:prSet presAssocID="{2EC2E0AD-1BBD-4945-B9F9-6765A019EDA4}" presName="root2" presStyleCnt="0"/>
      <dgm:spPr/>
    </dgm:pt>
    <dgm:pt modelId="{7C516D9D-D4C6-435C-8174-CADECF445AA0}" type="pres">
      <dgm:prSet presAssocID="{2EC2E0AD-1BBD-4945-B9F9-6765A019EDA4}" presName="LevelTwoTextNode" presStyleLbl="node3" presStyleIdx="0" presStyleCnt="11">
        <dgm:presLayoutVars>
          <dgm:chPref val="3"/>
        </dgm:presLayoutVars>
      </dgm:prSet>
      <dgm:spPr/>
    </dgm:pt>
    <dgm:pt modelId="{28376FFD-7CD2-4FC1-B1AD-BFF939CB2C8F}" type="pres">
      <dgm:prSet presAssocID="{2EC2E0AD-1BBD-4945-B9F9-6765A019EDA4}" presName="level3hierChild" presStyleCnt="0"/>
      <dgm:spPr/>
    </dgm:pt>
    <dgm:pt modelId="{1A7AADEE-4C07-4E44-8F3B-85A8883979E1}" type="pres">
      <dgm:prSet presAssocID="{11EB4752-AE5D-4092-A9F8-3EE18436335D}" presName="conn2-1" presStyleLbl="parChTrans1D4" presStyleIdx="0" presStyleCnt="8"/>
      <dgm:spPr/>
    </dgm:pt>
    <dgm:pt modelId="{5DF5A8EF-D172-465B-B4E0-6B1EA8357070}" type="pres">
      <dgm:prSet presAssocID="{11EB4752-AE5D-4092-A9F8-3EE18436335D}" presName="connTx" presStyleLbl="parChTrans1D4" presStyleIdx="0" presStyleCnt="8"/>
      <dgm:spPr/>
    </dgm:pt>
    <dgm:pt modelId="{1FE093E6-D971-4554-9203-6ED1333A5195}" type="pres">
      <dgm:prSet presAssocID="{F36577F7-697A-4227-B4AA-3CBB4DFCCCF4}" presName="root2" presStyleCnt="0"/>
      <dgm:spPr/>
    </dgm:pt>
    <dgm:pt modelId="{EE57B8D0-426C-4D4B-8792-33070951DB53}" type="pres">
      <dgm:prSet presAssocID="{F36577F7-697A-4227-B4AA-3CBB4DFCCCF4}" presName="LevelTwoTextNode" presStyleLbl="node4" presStyleIdx="0" presStyleCnt="8">
        <dgm:presLayoutVars>
          <dgm:chPref val="3"/>
        </dgm:presLayoutVars>
      </dgm:prSet>
      <dgm:spPr/>
    </dgm:pt>
    <dgm:pt modelId="{8FDAF8B6-D705-4516-BB2D-8ADB0D50E295}" type="pres">
      <dgm:prSet presAssocID="{F36577F7-697A-4227-B4AA-3CBB4DFCCCF4}" presName="level3hierChild" presStyleCnt="0"/>
      <dgm:spPr/>
    </dgm:pt>
    <dgm:pt modelId="{B00324FB-620D-4C5A-89CA-1C995B18741F}" type="pres">
      <dgm:prSet presAssocID="{D337C05D-D3D1-4782-85EF-ECA6C94DEFE9}" presName="conn2-1" presStyleLbl="parChTrans1D3" presStyleIdx="1" presStyleCnt="11"/>
      <dgm:spPr/>
    </dgm:pt>
    <dgm:pt modelId="{B3500AB8-8E67-477F-A94C-A3441514546B}" type="pres">
      <dgm:prSet presAssocID="{D337C05D-D3D1-4782-85EF-ECA6C94DEFE9}" presName="connTx" presStyleLbl="parChTrans1D3" presStyleIdx="1" presStyleCnt="11"/>
      <dgm:spPr/>
    </dgm:pt>
    <dgm:pt modelId="{7E836411-18D9-4061-BA3B-6A5103625AB4}" type="pres">
      <dgm:prSet presAssocID="{F78D72F6-DC9F-4DE6-8680-0DDAB2BF094F}" presName="root2" presStyleCnt="0"/>
      <dgm:spPr/>
    </dgm:pt>
    <dgm:pt modelId="{7C067991-CD36-4501-830B-59B29221F1E1}" type="pres">
      <dgm:prSet presAssocID="{F78D72F6-DC9F-4DE6-8680-0DDAB2BF094F}" presName="LevelTwoTextNode" presStyleLbl="node3" presStyleIdx="1" presStyleCnt="11" custLinFactY="-16213" custLinFactNeighborX="-725" custLinFactNeighborY="-100000">
        <dgm:presLayoutVars>
          <dgm:chPref val="3"/>
        </dgm:presLayoutVars>
      </dgm:prSet>
      <dgm:spPr/>
    </dgm:pt>
    <dgm:pt modelId="{55C3FAC9-0D3B-42F4-99BF-A4733D16A162}" type="pres">
      <dgm:prSet presAssocID="{F78D72F6-DC9F-4DE6-8680-0DDAB2BF094F}" presName="level3hierChild" presStyleCnt="0"/>
      <dgm:spPr/>
    </dgm:pt>
    <dgm:pt modelId="{4F53C1B2-F865-49DD-86C9-38B29F823BCD}" type="pres">
      <dgm:prSet presAssocID="{847279E1-8C97-474A-87C5-4F92236F4E19}" presName="conn2-1" presStyleLbl="parChTrans1D4" presStyleIdx="1" presStyleCnt="8"/>
      <dgm:spPr/>
    </dgm:pt>
    <dgm:pt modelId="{95D68EC2-093A-4338-9CE2-F3B451EB4014}" type="pres">
      <dgm:prSet presAssocID="{847279E1-8C97-474A-87C5-4F92236F4E19}" presName="connTx" presStyleLbl="parChTrans1D4" presStyleIdx="1" presStyleCnt="8"/>
      <dgm:spPr/>
    </dgm:pt>
    <dgm:pt modelId="{449A5C19-B22D-4038-88AA-83A05B3D6E11}" type="pres">
      <dgm:prSet presAssocID="{E296C9D2-D116-469F-BAAB-C9496F11EE0C}" presName="root2" presStyleCnt="0"/>
      <dgm:spPr/>
    </dgm:pt>
    <dgm:pt modelId="{F540048E-E622-4FF1-8DF4-6EC5BB59205A}" type="pres">
      <dgm:prSet presAssocID="{E296C9D2-D116-469F-BAAB-C9496F11EE0C}" presName="LevelTwoTextNode" presStyleLbl="node4" presStyleIdx="1" presStyleCnt="8" custLinFactNeighborX="2311" custLinFactNeighborY="18771">
        <dgm:presLayoutVars>
          <dgm:chPref val="3"/>
        </dgm:presLayoutVars>
      </dgm:prSet>
      <dgm:spPr/>
    </dgm:pt>
    <dgm:pt modelId="{4ED67334-0ED6-48AE-814B-B6FD7FBCC91A}" type="pres">
      <dgm:prSet presAssocID="{E296C9D2-D116-469F-BAAB-C9496F11EE0C}" presName="level3hierChild" presStyleCnt="0"/>
      <dgm:spPr/>
    </dgm:pt>
    <dgm:pt modelId="{53733358-0E99-4014-A04B-CB7979C6D936}" type="pres">
      <dgm:prSet presAssocID="{398B5533-3E87-4438-B361-73A4A1F60C4D}" presName="conn2-1" presStyleLbl="parChTrans1D4" presStyleIdx="2" presStyleCnt="8"/>
      <dgm:spPr/>
    </dgm:pt>
    <dgm:pt modelId="{07DB6E86-A347-40A6-B078-41F736B22405}" type="pres">
      <dgm:prSet presAssocID="{398B5533-3E87-4438-B361-73A4A1F60C4D}" presName="connTx" presStyleLbl="parChTrans1D4" presStyleIdx="2" presStyleCnt="8"/>
      <dgm:spPr/>
    </dgm:pt>
    <dgm:pt modelId="{F0913490-78FE-4213-84EE-E6B63BE68B6E}" type="pres">
      <dgm:prSet presAssocID="{C95C5CEC-334C-4C19-9E5C-E65C8B7F9DB7}" presName="root2" presStyleCnt="0"/>
      <dgm:spPr/>
    </dgm:pt>
    <dgm:pt modelId="{D14EB6E0-AE12-40F6-AF8F-9543F4E5B010}" type="pres">
      <dgm:prSet presAssocID="{C95C5CEC-334C-4C19-9E5C-E65C8B7F9DB7}" presName="LevelTwoTextNode" presStyleLbl="node4" presStyleIdx="2" presStyleCnt="8" custLinFactNeighborX="-184" custLinFactNeighborY="21046">
        <dgm:presLayoutVars>
          <dgm:chPref val="3"/>
        </dgm:presLayoutVars>
      </dgm:prSet>
      <dgm:spPr/>
    </dgm:pt>
    <dgm:pt modelId="{E5F0D36B-2EA4-486F-BEFC-2827FBCCCF11}" type="pres">
      <dgm:prSet presAssocID="{C95C5CEC-334C-4C19-9E5C-E65C8B7F9DB7}" presName="level3hierChild" presStyleCnt="0"/>
      <dgm:spPr/>
    </dgm:pt>
    <dgm:pt modelId="{397ECA8B-4F85-4D65-9EBC-B018851A6F25}" type="pres">
      <dgm:prSet presAssocID="{FB3A78E1-FC81-44A1-829B-B9ACA0AB7DF1}" presName="conn2-1" presStyleLbl="parChTrans1D4" presStyleIdx="3" presStyleCnt="8"/>
      <dgm:spPr/>
    </dgm:pt>
    <dgm:pt modelId="{066185B7-BE00-442A-A851-52BE2AB8EDEF}" type="pres">
      <dgm:prSet presAssocID="{FB3A78E1-FC81-44A1-829B-B9ACA0AB7DF1}" presName="connTx" presStyleLbl="parChTrans1D4" presStyleIdx="3" presStyleCnt="8"/>
      <dgm:spPr/>
    </dgm:pt>
    <dgm:pt modelId="{A64332BF-474E-4FCF-85C4-44EC39528108}" type="pres">
      <dgm:prSet presAssocID="{F162ADBA-A4B2-477C-B312-A0415C6089A7}" presName="root2" presStyleCnt="0"/>
      <dgm:spPr/>
    </dgm:pt>
    <dgm:pt modelId="{4FC88A58-5DE0-4C06-AAA7-BDBC7971ACC1}" type="pres">
      <dgm:prSet presAssocID="{F162ADBA-A4B2-477C-B312-A0415C6089A7}" presName="LevelTwoTextNode" presStyleLbl="node4" presStyleIdx="3" presStyleCnt="8" custLinFactNeighborX="1063" custLinFactNeighborY="38936">
        <dgm:presLayoutVars>
          <dgm:chPref val="3"/>
        </dgm:presLayoutVars>
      </dgm:prSet>
      <dgm:spPr/>
    </dgm:pt>
    <dgm:pt modelId="{8A78700C-A41B-4F76-BD04-C08644793578}" type="pres">
      <dgm:prSet presAssocID="{F162ADBA-A4B2-477C-B312-A0415C6089A7}" presName="level3hierChild" presStyleCnt="0"/>
      <dgm:spPr/>
    </dgm:pt>
    <dgm:pt modelId="{BD5EB3C2-F192-4226-ACC8-7E77DDC5F172}" type="pres">
      <dgm:prSet presAssocID="{29DC6641-C5BC-43A2-BA10-FAAA65ED3AA0}" presName="conn2-1" presStyleLbl="parChTrans1D4" presStyleIdx="4" presStyleCnt="8"/>
      <dgm:spPr/>
    </dgm:pt>
    <dgm:pt modelId="{AA05D00F-7343-4FA8-A750-FEE243A41826}" type="pres">
      <dgm:prSet presAssocID="{29DC6641-C5BC-43A2-BA10-FAAA65ED3AA0}" presName="connTx" presStyleLbl="parChTrans1D4" presStyleIdx="4" presStyleCnt="8"/>
      <dgm:spPr/>
    </dgm:pt>
    <dgm:pt modelId="{D5DEC72C-04D1-469F-929A-FEB431687F57}" type="pres">
      <dgm:prSet presAssocID="{F62B44E7-E50F-462E-A741-F49F0A20D8CF}" presName="root2" presStyleCnt="0"/>
      <dgm:spPr/>
    </dgm:pt>
    <dgm:pt modelId="{D15C2CC6-023F-4375-83D5-CD64770CB795}" type="pres">
      <dgm:prSet presAssocID="{F62B44E7-E50F-462E-A741-F49F0A20D8CF}" presName="LevelTwoTextNode" presStyleLbl="node4" presStyleIdx="4" presStyleCnt="8" custLinFactNeighborX="-1130" custLinFactNeighborY="40242">
        <dgm:presLayoutVars>
          <dgm:chPref val="3"/>
        </dgm:presLayoutVars>
      </dgm:prSet>
      <dgm:spPr/>
    </dgm:pt>
    <dgm:pt modelId="{77E2DEDE-A08A-4165-A69F-6862382644E7}" type="pres">
      <dgm:prSet presAssocID="{F62B44E7-E50F-462E-A741-F49F0A20D8CF}" presName="level3hierChild" presStyleCnt="0"/>
      <dgm:spPr/>
    </dgm:pt>
    <dgm:pt modelId="{451610F1-4614-4BA2-8871-77681501EDCB}" type="pres">
      <dgm:prSet presAssocID="{C2F8EB6B-7464-4873-B545-ED71E6003A9D}" presName="conn2-1" presStyleLbl="parChTrans1D3" presStyleIdx="2" presStyleCnt="11"/>
      <dgm:spPr/>
    </dgm:pt>
    <dgm:pt modelId="{FD21A09E-2006-45B6-B351-A5C6732AC2CC}" type="pres">
      <dgm:prSet presAssocID="{C2F8EB6B-7464-4873-B545-ED71E6003A9D}" presName="connTx" presStyleLbl="parChTrans1D3" presStyleIdx="2" presStyleCnt="11"/>
      <dgm:spPr/>
    </dgm:pt>
    <dgm:pt modelId="{4E281414-1BFE-41CF-95CD-3B5A37250A93}" type="pres">
      <dgm:prSet presAssocID="{3C37C1F9-C9EA-437F-806C-11258547B458}" presName="root2" presStyleCnt="0"/>
      <dgm:spPr/>
    </dgm:pt>
    <dgm:pt modelId="{9F237EF5-C55D-4AA3-A134-701774AEC373}" type="pres">
      <dgm:prSet presAssocID="{3C37C1F9-C9EA-437F-806C-11258547B458}" presName="LevelTwoTextNode" presStyleLbl="node3" presStyleIdx="2" presStyleCnt="11" custLinFactNeighborX="156" custLinFactNeighborY="54023">
        <dgm:presLayoutVars>
          <dgm:chPref val="3"/>
        </dgm:presLayoutVars>
      </dgm:prSet>
      <dgm:spPr/>
    </dgm:pt>
    <dgm:pt modelId="{5640F98E-F800-4E02-9036-20A5ADD1199D}" type="pres">
      <dgm:prSet presAssocID="{3C37C1F9-C9EA-437F-806C-11258547B458}" presName="level3hierChild" presStyleCnt="0"/>
      <dgm:spPr/>
    </dgm:pt>
    <dgm:pt modelId="{05B6E334-F4D0-4304-913B-E6FF8EC5AFAF}" type="pres">
      <dgm:prSet presAssocID="{7AD720C0-14DB-4DA7-9BB1-16B22C967B0C}" presName="conn2-1" presStyleLbl="parChTrans1D4" presStyleIdx="5" presStyleCnt="8"/>
      <dgm:spPr/>
    </dgm:pt>
    <dgm:pt modelId="{60A309F2-5165-4C83-B76A-0EDA98ACAA59}" type="pres">
      <dgm:prSet presAssocID="{7AD720C0-14DB-4DA7-9BB1-16B22C967B0C}" presName="connTx" presStyleLbl="parChTrans1D4" presStyleIdx="5" presStyleCnt="8"/>
      <dgm:spPr/>
    </dgm:pt>
    <dgm:pt modelId="{FA515142-EAC0-4CB6-8425-C2850E9F70A3}" type="pres">
      <dgm:prSet presAssocID="{DA6C72E1-70F4-4FFB-8C39-5B6BEA279E78}" presName="root2" presStyleCnt="0"/>
      <dgm:spPr/>
    </dgm:pt>
    <dgm:pt modelId="{BDFE02AF-C4F9-49EE-92D3-0E2AC39060EF}" type="pres">
      <dgm:prSet presAssocID="{DA6C72E1-70F4-4FFB-8C39-5B6BEA279E78}" presName="LevelTwoTextNode" presStyleLbl="node4" presStyleIdx="5" presStyleCnt="8" custLinFactNeighborX="1403" custLinFactNeighborY="53220">
        <dgm:presLayoutVars>
          <dgm:chPref val="3"/>
        </dgm:presLayoutVars>
      </dgm:prSet>
      <dgm:spPr/>
    </dgm:pt>
    <dgm:pt modelId="{CDAF961C-7F99-4EE8-9C6A-A4EDDE9381B1}" type="pres">
      <dgm:prSet presAssocID="{DA6C72E1-70F4-4FFB-8C39-5B6BEA279E78}" presName="level3hierChild" presStyleCnt="0"/>
      <dgm:spPr/>
    </dgm:pt>
    <dgm:pt modelId="{0755F8F9-D394-48A6-893D-0C3653F11289}" type="pres">
      <dgm:prSet presAssocID="{D74E86DB-643C-4A58-9F6B-D164F4EAE901}" presName="conn2-1" presStyleLbl="parChTrans1D3" presStyleIdx="3" presStyleCnt="11"/>
      <dgm:spPr/>
    </dgm:pt>
    <dgm:pt modelId="{E31799E6-7A57-4000-8D8A-7D81939BF171}" type="pres">
      <dgm:prSet presAssocID="{D74E86DB-643C-4A58-9F6B-D164F4EAE901}" presName="connTx" presStyleLbl="parChTrans1D3" presStyleIdx="3" presStyleCnt="11"/>
      <dgm:spPr/>
    </dgm:pt>
    <dgm:pt modelId="{43E27BD6-129A-45E5-AD7B-1023A95C598A}" type="pres">
      <dgm:prSet presAssocID="{BFCC0B9E-0D22-4FF4-A0CC-9CABC597F2E3}" presName="root2" presStyleCnt="0"/>
      <dgm:spPr/>
    </dgm:pt>
    <dgm:pt modelId="{02A8461E-8B71-4F2C-8E7F-26EF1201FB22}" type="pres">
      <dgm:prSet presAssocID="{BFCC0B9E-0D22-4FF4-A0CC-9CABC597F2E3}" presName="LevelTwoTextNode" presStyleLbl="node3" presStyleIdx="3" presStyleCnt="11" custLinFactY="-122645" custLinFactNeighborX="522" custLinFactNeighborY="-200000">
        <dgm:presLayoutVars>
          <dgm:chPref val="3"/>
        </dgm:presLayoutVars>
      </dgm:prSet>
      <dgm:spPr/>
    </dgm:pt>
    <dgm:pt modelId="{85C5C8B3-6F75-4BE9-A7D2-B3EA660561ED}" type="pres">
      <dgm:prSet presAssocID="{BFCC0B9E-0D22-4FF4-A0CC-9CABC597F2E3}" presName="level3hierChild" presStyleCnt="0"/>
      <dgm:spPr/>
    </dgm:pt>
    <dgm:pt modelId="{E3F11BCE-02CD-4203-9378-A0844C6EE933}" type="pres">
      <dgm:prSet presAssocID="{6B144FBA-220B-4B1F-B68C-21715BA209FE}" presName="conn2-1" presStyleLbl="parChTrans1D3" presStyleIdx="4" presStyleCnt="11"/>
      <dgm:spPr/>
    </dgm:pt>
    <dgm:pt modelId="{9A50902D-D0BA-4555-83DF-ECA45DF36C61}" type="pres">
      <dgm:prSet presAssocID="{6B144FBA-220B-4B1F-B68C-21715BA209FE}" presName="connTx" presStyleLbl="parChTrans1D3" presStyleIdx="4" presStyleCnt="11"/>
      <dgm:spPr/>
    </dgm:pt>
    <dgm:pt modelId="{0BF90C69-5076-4E8C-BEB9-2288DAB5D8F5}" type="pres">
      <dgm:prSet presAssocID="{DB4C8C2C-B2F1-4503-B5B3-5EE546999A0B}" presName="root2" presStyleCnt="0"/>
      <dgm:spPr/>
    </dgm:pt>
    <dgm:pt modelId="{702FEF26-CE51-4CA2-A264-BEE78DC279FE}" type="pres">
      <dgm:prSet presAssocID="{DB4C8C2C-B2F1-4503-B5B3-5EE546999A0B}" presName="LevelTwoTextNode" presStyleLbl="node3" presStyleIdx="4" presStyleCnt="11" custLinFactY="-100000" custLinFactNeighborX="-1166" custLinFactNeighborY="-198505">
        <dgm:presLayoutVars>
          <dgm:chPref val="3"/>
        </dgm:presLayoutVars>
      </dgm:prSet>
      <dgm:spPr/>
    </dgm:pt>
    <dgm:pt modelId="{2E0668AE-0F00-4D7D-BA23-D87942176F55}" type="pres">
      <dgm:prSet presAssocID="{DB4C8C2C-B2F1-4503-B5B3-5EE546999A0B}" presName="level3hierChild" presStyleCnt="0"/>
      <dgm:spPr/>
    </dgm:pt>
    <dgm:pt modelId="{1349B1F5-58CB-4366-A7BC-2081F0362F80}" type="pres">
      <dgm:prSet presAssocID="{1F659F4C-105F-4B3C-9825-DA23AE187D4F}" presName="conn2-1" presStyleLbl="parChTrans1D2" presStyleIdx="1" presStyleCnt="3"/>
      <dgm:spPr/>
    </dgm:pt>
    <dgm:pt modelId="{9654EADC-6DD9-452F-8537-78A1825DDB58}" type="pres">
      <dgm:prSet presAssocID="{1F659F4C-105F-4B3C-9825-DA23AE187D4F}" presName="connTx" presStyleLbl="parChTrans1D2" presStyleIdx="1" presStyleCnt="3"/>
      <dgm:spPr/>
    </dgm:pt>
    <dgm:pt modelId="{99775C9F-2866-433B-A827-FC9382743AB1}" type="pres">
      <dgm:prSet presAssocID="{5ED77293-89D2-4127-B449-895C583B6F93}" presName="root2" presStyleCnt="0"/>
      <dgm:spPr/>
    </dgm:pt>
    <dgm:pt modelId="{CADEA3F7-101E-4867-A745-46290A2D5568}" type="pres">
      <dgm:prSet presAssocID="{5ED77293-89D2-4127-B449-895C583B6F93}" presName="LevelTwoTextNode" presStyleLbl="node2" presStyleIdx="1" presStyleCnt="3" custLinFactY="-62995" custLinFactNeighborX="-2080" custLinFactNeighborY="-100000">
        <dgm:presLayoutVars>
          <dgm:chPref val="3"/>
        </dgm:presLayoutVars>
      </dgm:prSet>
      <dgm:spPr/>
    </dgm:pt>
    <dgm:pt modelId="{8340880B-CCDB-43CA-866B-B98394ABA1A8}" type="pres">
      <dgm:prSet presAssocID="{5ED77293-89D2-4127-B449-895C583B6F93}" presName="level3hierChild" presStyleCnt="0"/>
      <dgm:spPr/>
    </dgm:pt>
    <dgm:pt modelId="{6B3C0E91-F7BE-4940-AD28-0230608CC876}" type="pres">
      <dgm:prSet presAssocID="{616ED10D-6A31-44E1-B926-D5F0D925CC87}" presName="conn2-1" presStyleLbl="parChTrans1D3" presStyleIdx="5" presStyleCnt="11"/>
      <dgm:spPr/>
    </dgm:pt>
    <dgm:pt modelId="{7DD75EDD-B4EF-4C84-854B-3C74760AF149}" type="pres">
      <dgm:prSet presAssocID="{616ED10D-6A31-44E1-B926-D5F0D925CC87}" presName="connTx" presStyleLbl="parChTrans1D3" presStyleIdx="5" presStyleCnt="11"/>
      <dgm:spPr/>
    </dgm:pt>
    <dgm:pt modelId="{A93A99DF-31AB-49C0-A787-5430A6BAD27B}" type="pres">
      <dgm:prSet presAssocID="{7985E6E2-0EDC-4B09-A3B8-A605644BFED0}" presName="root2" presStyleCnt="0"/>
      <dgm:spPr/>
    </dgm:pt>
    <dgm:pt modelId="{20442D0D-08E4-4F41-BCCE-275695822B4D}" type="pres">
      <dgm:prSet presAssocID="{7985E6E2-0EDC-4B09-A3B8-A605644BFED0}" presName="LevelTwoTextNode" presStyleLbl="node3" presStyleIdx="5" presStyleCnt="11" custLinFactY="-49218" custLinFactNeighborX="-3742" custLinFactNeighborY="-100000">
        <dgm:presLayoutVars>
          <dgm:chPref val="3"/>
        </dgm:presLayoutVars>
      </dgm:prSet>
      <dgm:spPr/>
    </dgm:pt>
    <dgm:pt modelId="{DFFB8C49-7E60-4170-B255-BC47AC01BF9A}" type="pres">
      <dgm:prSet presAssocID="{7985E6E2-0EDC-4B09-A3B8-A605644BFED0}" presName="level3hierChild" presStyleCnt="0"/>
      <dgm:spPr/>
    </dgm:pt>
    <dgm:pt modelId="{A06DDB27-4B51-4847-B61D-3D62F8C8EC3C}" type="pres">
      <dgm:prSet presAssocID="{DA36398A-0900-4746-B98A-CD1503DD567A}" presName="conn2-1" presStyleLbl="parChTrans1D3" presStyleIdx="6" presStyleCnt="11"/>
      <dgm:spPr/>
    </dgm:pt>
    <dgm:pt modelId="{6E44A103-A420-4F56-B1EE-FBC7FA6B661D}" type="pres">
      <dgm:prSet presAssocID="{DA36398A-0900-4746-B98A-CD1503DD567A}" presName="connTx" presStyleLbl="parChTrans1D3" presStyleIdx="6" presStyleCnt="11"/>
      <dgm:spPr/>
    </dgm:pt>
    <dgm:pt modelId="{10A98082-7CF6-4D4D-94A4-C9D2B04D1EC8}" type="pres">
      <dgm:prSet presAssocID="{A30D7490-0CA1-4D67-A493-F5859804378E}" presName="root2" presStyleCnt="0"/>
      <dgm:spPr/>
    </dgm:pt>
    <dgm:pt modelId="{E15A344D-B364-4930-B6A1-8996BEAE3079}" type="pres">
      <dgm:prSet presAssocID="{A30D7490-0CA1-4D67-A493-F5859804378E}" presName="LevelTwoTextNode" presStyleLbl="node3" presStyleIdx="6" presStyleCnt="11" custLinFactY="-49828" custLinFactNeighborX="-3742" custLinFactNeighborY="-100000">
        <dgm:presLayoutVars>
          <dgm:chPref val="3"/>
        </dgm:presLayoutVars>
      </dgm:prSet>
      <dgm:spPr/>
    </dgm:pt>
    <dgm:pt modelId="{CD2305D1-2228-4C23-99FF-8C3A7799F968}" type="pres">
      <dgm:prSet presAssocID="{A30D7490-0CA1-4D67-A493-F5859804378E}" presName="level3hierChild" presStyleCnt="0"/>
      <dgm:spPr/>
    </dgm:pt>
    <dgm:pt modelId="{5BCAE199-D09A-469D-B348-8EF26C01D1E4}" type="pres">
      <dgm:prSet presAssocID="{715DD871-D07E-408B-A113-5BA811A88722}" presName="conn2-1" presStyleLbl="parChTrans1D2" presStyleIdx="2" presStyleCnt="3"/>
      <dgm:spPr/>
    </dgm:pt>
    <dgm:pt modelId="{45254751-1E7B-4907-8AB8-8EBC3FBCEBEA}" type="pres">
      <dgm:prSet presAssocID="{715DD871-D07E-408B-A113-5BA811A88722}" presName="connTx" presStyleLbl="parChTrans1D2" presStyleIdx="2" presStyleCnt="3"/>
      <dgm:spPr/>
    </dgm:pt>
    <dgm:pt modelId="{D34038FF-5577-43F5-A92F-9E6098EFE798}" type="pres">
      <dgm:prSet presAssocID="{8989C205-A364-4A50-850D-144435253ACB}" presName="root2" presStyleCnt="0"/>
      <dgm:spPr/>
    </dgm:pt>
    <dgm:pt modelId="{4E52F606-899D-4B16-862E-93914BDC181F}" type="pres">
      <dgm:prSet presAssocID="{8989C205-A364-4A50-850D-144435253ACB}" presName="LevelTwoTextNode" presStyleLbl="node2" presStyleIdx="2" presStyleCnt="3" custLinFactNeighborX="3010" custLinFactNeighborY="-33308">
        <dgm:presLayoutVars>
          <dgm:chPref val="3"/>
        </dgm:presLayoutVars>
      </dgm:prSet>
      <dgm:spPr/>
    </dgm:pt>
    <dgm:pt modelId="{CD95717C-55C3-4230-A12E-BE1D3B498C66}" type="pres">
      <dgm:prSet presAssocID="{8989C205-A364-4A50-850D-144435253ACB}" presName="level3hierChild" presStyleCnt="0"/>
      <dgm:spPr/>
    </dgm:pt>
    <dgm:pt modelId="{E0D68620-5D10-4757-B5AA-ED44EA80909A}" type="pres">
      <dgm:prSet presAssocID="{4DA74DEB-9AF5-4FDD-B4E2-D9D73F00F989}" presName="conn2-1" presStyleLbl="parChTrans1D3" presStyleIdx="7" presStyleCnt="11"/>
      <dgm:spPr/>
    </dgm:pt>
    <dgm:pt modelId="{7F97029E-D52E-465F-851A-4FFCC8B98C3F}" type="pres">
      <dgm:prSet presAssocID="{4DA74DEB-9AF5-4FDD-B4E2-D9D73F00F989}" presName="connTx" presStyleLbl="parChTrans1D3" presStyleIdx="7" presStyleCnt="11"/>
      <dgm:spPr/>
    </dgm:pt>
    <dgm:pt modelId="{BF12F602-5110-40B7-BA53-03F2B6791D08}" type="pres">
      <dgm:prSet presAssocID="{7F7C4D7F-82EB-4ADF-B782-829DE71E208D}" presName="root2" presStyleCnt="0"/>
      <dgm:spPr/>
    </dgm:pt>
    <dgm:pt modelId="{8D610D3A-649C-4CB8-B666-BB0B199CD739}" type="pres">
      <dgm:prSet presAssocID="{7F7C4D7F-82EB-4ADF-B782-829DE71E208D}" presName="LevelTwoTextNode" presStyleLbl="node3" presStyleIdx="7" presStyleCnt="11" custLinFactY="-14854" custLinFactNeighborX="868" custLinFactNeighborY="-100000">
        <dgm:presLayoutVars>
          <dgm:chPref val="3"/>
        </dgm:presLayoutVars>
      </dgm:prSet>
      <dgm:spPr/>
    </dgm:pt>
    <dgm:pt modelId="{D8C61A81-80A0-41EB-8064-6DD14B5F5009}" type="pres">
      <dgm:prSet presAssocID="{7F7C4D7F-82EB-4ADF-B782-829DE71E208D}" presName="level3hierChild" presStyleCnt="0"/>
      <dgm:spPr/>
    </dgm:pt>
    <dgm:pt modelId="{07B9F2B0-4083-443B-9002-D4EA0B877F34}" type="pres">
      <dgm:prSet presAssocID="{56CD6B80-4C64-4FBE-ABA8-7BB18378A1DE}" presName="conn2-1" presStyleLbl="parChTrans1D4" presStyleIdx="6" presStyleCnt="8"/>
      <dgm:spPr/>
    </dgm:pt>
    <dgm:pt modelId="{BD0196C2-36B9-44E4-8B6E-B59157FDC549}" type="pres">
      <dgm:prSet presAssocID="{56CD6B80-4C64-4FBE-ABA8-7BB18378A1DE}" presName="connTx" presStyleLbl="parChTrans1D4" presStyleIdx="6" presStyleCnt="8"/>
      <dgm:spPr/>
    </dgm:pt>
    <dgm:pt modelId="{0E2A36C4-E195-4C38-AE08-1C9A0A1FAB8D}" type="pres">
      <dgm:prSet presAssocID="{02B6E5A4-D624-405D-B66A-BA3B2586BB69}" presName="root2" presStyleCnt="0"/>
      <dgm:spPr/>
    </dgm:pt>
    <dgm:pt modelId="{CF79AE47-C7D5-4CF3-9585-B86970B2EB13}" type="pres">
      <dgm:prSet presAssocID="{02B6E5A4-D624-405D-B66A-BA3B2586BB69}" presName="LevelTwoTextNode" presStyleLbl="node4" presStyleIdx="6" presStyleCnt="8" custLinFactY="-14854" custLinFactNeighborX="868" custLinFactNeighborY="-100000">
        <dgm:presLayoutVars>
          <dgm:chPref val="3"/>
        </dgm:presLayoutVars>
      </dgm:prSet>
      <dgm:spPr/>
    </dgm:pt>
    <dgm:pt modelId="{84BAC99A-0353-4C99-9AEC-E9AC9FB73C31}" type="pres">
      <dgm:prSet presAssocID="{02B6E5A4-D624-405D-B66A-BA3B2586BB69}" presName="level3hierChild" presStyleCnt="0"/>
      <dgm:spPr/>
    </dgm:pt>
    <dgm:pt modelId="{10C9CCA0-12D2-454F-A98E-9F519511BCDF}" type="pres">
      <dgm:prSet presAssocID="{3BE95F20-1D16-4740-B208-5288C754F62D}" presName="conn2-1" presStyleLbl="parChTrans1D4" presStyleIdx="7" presStyleCnt="8"/>
      <dgm:spPr/>
    </dgm:pt>
    <dgm:pt modelId="{4D261073-A0C6-43CC-8381-BA021131E349}" type="pres">
      <dgm:prSet presAssocID="{3BE95F20-1D16-4740-B208-5288C754F62D}" presName="connTx" presStyleLbl="parChTrans1D4" presStyleIdx="7" presStyleCnt="8"/>
      <dgm:spPr/>
    </dgm:pt>
    <dgm:pt modelId="{A3A5DDA9-AADC-496C-BEAD-0A1C91F1AA13}" type="pres">
      <dgm:prSet presAssocID="{C0CEC8B2-C34B-4082-85EF-9D505640D577}" presName="root2" presStyleCnt="0"/>
      <dgm:spPr/>
    </dgm:pt>
    <dgm:pt modelId="{5F03B330-DEFB-45F1-80A9-1C83BF25EC07}" type="pres">
      <dgm:prSet presAssocID="{C0CEC8B2-C34B-4082-85EF-9D505640D577}" presName="LevelTwoTextNode" presStyleLbl="node4" presStyleIdx="7" presStyleCnt="8" custLinFactY="-14854" custLinFactNeighborX="868" custLinFactNeighborY="-100000">
        <dgm:presLayoutVars>
          <dgm:chPref val="3"/>
        </dgm:presLayoutVars>
      </dgm:prSet>
      <dgm:spPr/>
    </dgm:pt>
    <dgm:pt modelId="{F70907C0-B6BE-4DF0-9A9E-1340DCB634CD}" type="pres">
      <dgm:prSet presAssocID="{C0CEC8B2-C34B-4082-85EF-9D505640D577}" presName="level3hierChild" presStyleCnt="0"/>
      <dgm:spPr/>
    </dgm:pt>
    <dgm:pt modelId="{7D0C26EE-96BE-42EC-8590-FBE11ABFDB0F}" type="pres">
      <dgm:prSet presAssocID="{257DCE58-181D-4828-AE49-991C44D205CD}" presName="conn2-1" presStyleLbl="parChTrans1D3" presStyleIdx="8" presStyleCnt="11"/>
      <dgm:spPr/>
    </dgm:pt>
    <dgm:pt modelId="{0C6F3F66-85C6-4B0C-BB28-759E122BD5A8}" type="pres">
      <dgm:prSet presAssocID="{257DCE58-181D-4828-AE49-991C44D205CD}" presName="connTx" presStyleLbl="parChTrans1D3" presStyleIdx="8" presStyleCnt="11"/>
      <dgm:spPr/>
    </dgm:pt>
    <dgm:pt modelId="{883CD1E4-4EED-47CA-A472-5C348F21DE2D}" type="pres">
      <dgm:prSet presAssocID="{9F0AE0D8-A7D8-4964-9191-B0F4F6165F18}" presName="root2" presStyleCnt="0"/>
      <dgm:spPr/>
    </dgm:pt>
    <dgm:pt modelId="{A8E18259-F8CD-41FA-A648-CBB97EBDD74C}" type="pres">
      <dgm:prSet presAssocID="{9F0AE0D8-A7D8-4964-9191-B0F4F6165F18}" presName="LevelTwoTextNode" presStyleLbl="node3" presStyleIdx="8" presStyleCnt="11" custScaleX="120516" custLinFactY="-14854" custLinFactNeighborX="868" custLinFactNeighborY="-100000">
        <dgm:presLayoutVars>
          <dgm:chPref val="3"/>
        </dgm:presLayoutVars>
      </dgm:prSet>
      <dgm:spPr/>
    </dgm:pt>
    <dgm:pt modelId="{157292A5-E146-40EB-9CC1-A0515AF3767D}" type="pres">
      <dgm:prSet presAssocID="{9F0AE0D8-A7D8-4964-9191-B0F4F6165F18}" presName="level3hierChild" presStyleCnt="0"/>
      <dgm:spPr/>
    </dgm:pt>
    <dgm:pt modelId="{E55EF8C3-1239-425A-864C-F17F077ADF1C}" type="pres">
      <dgm:prSet presAssocID="{0A799D93-C607-4103-A13B-8CA073EE2F41}" presName="conn2-1" presStyleLbl="parChTrans1D3" presStyleIdx="9" presStyleCnt="11"/>
      <dgm:spPr/>
    </dgm:pt>
    <dgm:pt modelId="{D13BD7EA-9B4F-40A4-81FD-8E73C2FF5618}" type="pres">
      <dgm:prSet presAssocID="{0A799D93-C607-4103-A13B-8CA073EE2F41}" presName="connTx" presStyleLbl="parChTrans1D3" presStyleIdx="9" presStyleCnt="11"/>
      <dgm:spPr/>
    </dgm:pt>
    <dgm:pt modelId="{2B5B2512-BDCD-43A2-9A51-64A1EC547C77}" type="pres">
      <dgm:prSet presAssocID="{BFDAEA4B-20B5-4DB7-BB40-14199618B9E5}" presName="root2" presStyleCnt="0"/>
      <dgm:spPr/>
    </dgm:pt>
    <dgm:pt modelId="{DAE28F1E-BCFE-49A4-B04D-B8ACADC13534}" type="pres">
      <dgm:prSet presAssocID="{BFDAEA4B-20B5-4DB7-BB40-14199618B9E5}" presName="LevelTwoTextNode" presStyleLbl="node3" presStyleIdx="9" presStyleCnt="11" custLinFactY="-14854" custLinFactNeighborX="868" custLinFactNeighborY="-100000">
        <dgm:presLayoutVars>
          <dgm:chPref val="3"/>
        </dgm:presLayoutVars>
      </dgm:prSet>
      <dgm:spPr/>
    </dgm:pt>
    <dgm:pt modelId="{82A4357C-B099-4199-AFA8-E6F28E963421}" type="pres">
      <dgm:prSet presAssocID="{BFDAEA4B-20B5-4DB7-BB40-14199618B9E5}" presName="level3hierChild" presStyleCnt="0"/>
      <dgm:spPr/>
    </dgm:pt>
    <dgm:pt modelId="{8DBA6ADE-D061-4B02-91E0-252AD5C2CF31}" type="pres">
      <dgm:prSet presAssocID="{8E3D6504-D7AD-4473-9FD6-2288096E0AB8}" presName="conn2-1" presStyleLbl="parChTrans1D3" presStyleIdx="10" presStyleCnt="11"/>
      <dgm:spPr/>
    </dgm:pt>
    <dgm:pt modelId="{DC527E81-5201-4E06-8435-043DBE16B1BB}" type="pres">
      <dgm:prSet presAssocID="{8E3D6504-D7AD-4473-9FD6-2288096E0AB8}" presName="connTx" presStyleLbl="parChTrans1D3" presStyleIdx="10" presStyleCnt="11"/>
      <dgm:spPr/>
    </dgm:pt>
    <dgm:pt modelId="{8FDB7391-BA0F-44C2-A27E-F7B3BEE25BB5}" type="pres">
      <dgm:prSet presAssocID="{F5F64ABB-0CBD-4A85-B914-BFA35CA8B809}" presName="root2" presStyleCnt="0"/>
      <dgm:spPr/>
    </dgm:pt>
    <dgm:pt modelId="{50ADAFE7-D431-409C-BB74-FC2E4253BD49}" type="pres">
      <dgm:prSet presAssocID="{F5F64ABB-0CBD-4A85-B914-BFA35CA8B809}" presName="LevelTwoTextNode" presStyleLbl="node3" presStyleIdx="10" presStyleCnt="11" custLinFactY="-14854" custLinFactNeighborX="868" custLinFactNeighborY="-100000">
        <dgm:presLayoutVars>
          <dgm:chPref val="3"/>
        </dgm:presLayoutVars>
      </dgm:prSet>
      <dgm:spPr/>
    </dgm:pt>
    <dgm:pt modelId="{F4E00C72-5FF9-4EA9-A8F3-67A69630F5DB}" type="pres">
      <dgm:prSet presAssocID="{F5F64ABB-0CBD-4A85-B914-BFA35CA8B809}" presName="level3hierChild" presStyleCnt="0"/>
      <dgm:spPr/>
    </dgm:pt>
  </dgm:ptLst>
  <dgm:cxnLst>
    <dgm:cxn modelId="{44859100-8D3C-4F22-890E-64806A99BCB5}" type="presOf" srcId="{715DD871-D07E-408B-A113-5BA811A88722}" destId="{5BCAE199-D09A-469D-B348-8EF26C01D1E4}" srcOrd="0" destOrd="0" presId="urn:microsoft.com/office/officeart/2005/8/layout/hierarchy2"/>
    <dgm:cxn modelId="{64BB4008-F391-46C3-AC7B-8EC9BB0AEAB8}" srcId="{2EC2E0AD-1BBD-4945-B9F9-6765A019EDA4}" destId="{F36577F7-697A-4227-B4AA-3CBB4DFCCCF4}" srcOrd="0" destOrd="0" parTransId="{11EB4752-AE5D-4092-A9F8-3EE18436335D}" sibTransId="{353AC884-2EFE-4256-AB80-BAB1E2F7F13F}"/>
    <dgm:cxn modelId="{4323BF09-280A-46A7-81D4-1577A1A50BAC}" type="presOf" srcId="{7AD720C0-14DB-4DA7-9BB1-16B22C967B0C}" destId="{60A309F2-5165-4C83-B76A-0EDA98ACAA59}" srcOrd="1" destOrd="0" presId="urn:microsoft.com/office/officeart/2005/8/layout/hierarchy2"/>
    <dgm:cxn modelId="{29C9D40A-CF42-4328-AD12-54EAD100D87F}" type="presOf" srcId="{56CD6B80-4C64-4FBE-ABA8-7BB18378A1DE}" destId="{BD0196C2-36B9-44E4-8B6E-B59157FDC549}" srcOrd="1" destOrd="0" presId="urn:microsoft.com/office/officeart/2005/8/layout/hierarchy2"/>
    <dgm:cxn modelId="{EEE8F00A-DECE-4B2E-B057-DFA034DFC2A2}" type="presOf" srcId="{E526218B-4511-4DB7-8621-208724EB5952}" destId="{812ECDAB-67BA-4290-BBCC-BC220F4BCF7F}" srcOrd="0" destOrd="0" presId="urn:microsoft.com/office/officeart/2005/8/layout/hierarchy2"/>
    <dgm:cxn modelId="{C7C05F0C-B73F-4804-8B0A-D7587FEEEFFC}" type="presOf" srcId="{3BE95F20-1D16-4740-B208-5288C754F62D}" destId="{4D261073-A0C6-43CC-8381-BA021131E349}" srcOrd="1" destOrd="0" presId="urn:microsoft.com/office/officeart/2005/8/layout/hierarchy2"/>
    <dgm:cxn modelId="{C0C9F60F-9CF4-433C-A5E9-FAA4DCE39DA1}" srcId="{5ED77293-89D2-4127-B449-895C583B6F93}" destId="{A30D7490-0CA1-4D67-A493-F5859804378E}" srcOrd="1" destOrd="0" parTransId="{DA36398A-0900-4746-B98A-CD1503DD567A}" sibTransId="{12A5A60C-CC2F-4A47-8E30-ACD6755B1DEC}"/>
    <dgm:cxn modelId="{026E8310-3C38-4B05-9069-49FF26EA7947}" type="presOf" srcId="{D74E86DB-643C-4A58-9F6B-D164F4EAE901}" destId="{0755F8F9-D394-48A6-893D-0C3653F11289}" srcOrd="0" destOrd="0" presId="urn:microsoft.com/office/officeart/2005/8/layout/hierarchy2"/>
    <dgm:cxn modelId="{910D6E11-7548-4E34-9906-2A4A97F211A5}" type="presOf" srcId="{C95C5CEC-334C-4C19-9E5C-E65C8B7F9DB7}" destId="{D14EB6E0-AE12-40F6-AF8F-9543F4E5B010}" srcOrd="0" destOrd="0" presId="urn:microsoft.com/office/officeart/2005/8/layout/hierarchy2"/>
    <dgm:cxn modelId="{1CD2BF11-03E0-4D21-8064-B5A067705FEF}" type="presOf" srcId="{D337C05D-D3D1-4782-85EF-ECA6C94DEFE9}" destId="{B3500AB8-8E67-477F-A94C-A3441514546B}" srcOrd="1" destOrd="0" presId="urn:microsoft.com/office/officeart/2005/8/layout/hierarchy2"/>
    <dgm:cxn modelId="{57C8B413-0D6C-4885-8F10-52D0CEBA6245}" srcId="{8989C205-A364-4A50-850D-144435253ACB}" destId="{9F0AE0D8-A7D8-4964-9191-B0F4F6165F18}" srcOrd="1" destOrd="0" parTransId="{257DCE58-181D-4828-AE49-991C44D205CD}" sibTransId="{6BF0D557-4F77-4360-A4F8-F44BB73EB3DC}"/>
    <dgm:cxn modelId="{C08D481C-9831-4341-852A-A7B7493F9FC3}" type="presOf" srcId="{2AD75103-A9D2-48A2-9831-BFE9FE2C40A2}" destId="{B8EA8A84-F68E-43E8-86DE-18AEFEE631CA}" srcOrd="0" destOrd="0" presId="urn:microsoft.com/office/officeart/2005/8/layout/hierarchy2"/>
    <dgm:cxn modelId="{7F4AE21E-BA77-4C01-80CA-04E4D5FC3FE7}" srcId="{E526218B-4511-4DB7-8621-208724EB5952}" destId="{506B4392-3C2C-458D-B139-023EEAF48117}" srcOrd="0" destOrd="0" parTransId="{C546E0C1-0C6A-4E39-A596-490E2F56F6BA}" sibTransId="{1B4AAE25-F5C2-4396-ACC4-A8A78AA058D9}"/>
    <dgm:cxn modelId="{9CD07820-A2AD-4670-B484-730F3B6E2E88}" type="presOf" srcId="{8E3D6504-D7AD-4473-9FD6-2288096E0AB8}" destId="{8DBA6ADE-D061-4B02-91E0-252AD5C2CF31}" srcOrd="0" destOrd="0" presId="urn:microsoft.com/office/officeart/2005/8/layout/hierarchy2"/>
    <dgm:cxn modelId="{C058E820-C155-4BDB-B475-54178D1E7732}" type="presOf" srcId="{F5F64ABB-0CBD-4A85-B914-BFA35CA8B809}" destId="{50ADAFE7-D431-409C-BB74-FC2E4253BD49}" srcOrd="0" destOrd="0" presId="urn:microsoft.com/office/officeart/2005/8/layout/hierarchy2"/>
    <dgm:cxn modelId="{D6D3DB21-2E6F-40EA-B3AB-CA7C50B72803}" type="presOf" srcId="{C546E0C1-0C6A-4E39-A596-490E2F56F6BA}" destId="{98878AD2-3281-43FF-8C84-F4019316085F}" srcOrd="0" destOrd="0" presId="urn:microsoft.com/office/officeart/2005/8/layout/hierarchy2"/>
    <dgm:cxn modelId="{7AE9EA25-1F48-4F8F-B284-0EF167BD62DE}" type="presOf" srcId="{FB3A78E1-FC81-44A1-829B-B9ACA0AB7DF1}" destId="{397ECA8B-4F85-4D65-9EBC-B018851A6F25}" srcOrd="0" destOrd="0" presId="urn:microsoft.com/office/officeart/2005/8/layout/hierarchy2"/>
    <dgm:cxn modelId="{241A2226-F391-4B62-8D45-410CB25701C3}" type="presOf" srcId="{E296C9D2-D116-469F-BAAB-C9496F11EE0C}" destId="{F540048E-E622-4FF1-8DF4-6EC5BB59205A}" srcOrd="0" destOrd="0" presId="urn:microsoft.com/office/officeart/2005/8/layout/hierarchy2"/>
    <dgm:cxn modelId="{ECE1E928-D5D7-4923-8701-95DAA0324276}" type="presOf" srcId="{6B144FBA-220B-4B1F-B68C-21715BA209FE}" destId="{9A50902D-D0BA-4555-83DF-ECA45DF36C61}" srcOrd="1" destOrd="0" presId="urn:microsoft.com/office/officeart/2005/8/layout/hierarchy2"/>
    <dgm:cxn modelId="{588A7D29-ACAD-4F70-8CAB-9D74CF7D67AE}" type="presOf" srcId="{F78D72F6-DC9F-4DE6-8680-0DDAB2BF094F}" destId="{7C067991-CD36-4501-830B-59B29221F1E1}" srcOrd="0" destOrd="0" presId="urn:microsoft.com/office/officeart/2005/8/layout/hierarchy2"/>
    <dgm:cxn modelId="{6C0FD129-C978-4757-94F7-4324DF7C1B01}" type="presOf" srcId="{11EB4752-AE5D-4092-A9F8-3EE18436335D}" destId="{1A7AADEE-4C07-4E44-8F3B-85A8883979E1}" srcOrd="0" destOrd="0" presId="urn:microsoft.com/office/officeart/2005/8/layout/hierarchy2"/>
    <dgm:cxn modelId="{99867F2B-F571-4829-84AD-950A6E4B6D19}" type="presOf" srcId="{847279E1-8C97-474A-87C5-4F92236F4E19}" destId="{95D68EC2-093A-4338-9CE2-F3B451EB4014}" srcOrd="1" destOrd="0" presId="urn:microsoft.com/office/officeart/2005/8/layout/hierarchy2"/>
    <dgm:cxn modelId="{C187892D-C478-42D5-8910-87D740AB4A13}" type="presOf" srcId="{2EC2E0AD-1BBD-4945-B9F9-6765A019EDA4}" destId="{7C516D9D-D4C6-435C-8174-CADECF445AA0}" srcOrd="0" destOrd="0" presId="urn:microsoft.com/office/officeart/2005/8/layout/hierarchy2"/>
    <dgm:cxn modelId="{09654F30-A3B8-4F09-AC8B-6849DAFF55D0}" type="presOf" srcId="{DA6C72E1-70F4-4FFB-8C39-5B6BEA279E78}" destId="{BDFE02AF-C4F9-49EE-92D3-0E2AC39060EF}" srcOrd="0" destOrd="0" presId="urn:microsoft.com/office/officeart/2005/8/layout/hierarchy2"/>
    <dgm:cxn modelId="{C192CC31-8E65-4863-9EF9-0965C33E1214}" type="presOf" srcId="{7F7C4D7F-82EB-4ADF-B782-829DE71E208D}" destId="{8D610D3A-649C-4CB8-B666-BB0B199CD739}" srcOrd="0" destOrd="0" presId="urn:microsoft.com/office/officeart/2005/8/layout/hierarchy2"/>
    <dgm:cxn modelId="{B5D8F931-0981-4A2E-A3AF-6DEF3D723543}" type="presOf" srcId="{FB3A78E1-FC81-44A1-829B-B9ACA0AB7DF1}" destId="{066185B7-BE00-442A-A851-52BE2AB8EDEF}" srcOrd="1" destOrd="0" presId="urn:microsoft.com/office/officeart/2005/8/layout/hierarchy2"/>
    <dgm:cxn modelId="{E03E8135-BB17-4DC5-8E77-62956697428D}" type="presOf" srcId="{11EB4752-AE5D-4092-A9F8-3EE18436335D}" destId="{5DF5A8EF-D172-465B-B4E0-6B1EA8357070}" srcOrd="1" destOrd="0" presId="urn:microsoft.com/office/officeart/2005/8/layout/hierarchy2"/>
    <dgm:cxn modelId="{02279A38-C122-43A8-9DF2-DA216A8464FA}" srcId="{7F7C4D7F-82EB-4ADF-B782-829DE71E208D}" destId="{C0CEC8B2-C34B-4082-85EF-9D505640D577}" srcOrd="1" destOrd="0" parTransId="{3BE95F20-1D16-4740-B208-5288C754F62D}" sibTransId="{E2CC4531-2328-4A0F-8415-5736C9CBDBD8}"/>
    <dgm:cxn modelId="{C275513A-3C0E-4311-A91D-B4FD7838F9CA}" type="presOf" srcId="{616ED10D-6A31-44E1-B926-D5F0D925CC87}" destId="{7DD75EDD-B4EF-4C84-854B-3C74760AF149}" srcOrd="1" destOrd="0" presId="urn:microsoft.com/office/officeart/2005/8/layout/hierarchy2"/>
    <dgm:cxn modelId="{1719C73D-E091-49DE-A6E0-5F5A17CF16E7}" srcId="{7F7C4D7F-82EB-4ADF-B782-829DE71E208D}" destId="{02B6E5A4-D624-405D-B66A-BA3B2586BB69}" srcOrd="0" destOrd="0" parTransId="{56CD6B80-4C64-4FBE-ABA8-7BB18378A1DE}" sibTransId="{9180490D-C7C4-4416-87AC-2020E0266D3E}"/>
    <dgm:cxn modelId="{67B0565C-FC59-4C59-86DA-33CD5BB7DCD0}" srcId="{8989C205-A364-4A50-850D-144435253ACB}" destId="{7F7C4D7F-82EB-4ADF-B782-829DE71E208D}" srcOrd="0" destOrd="0" parTransId="{4DA74DEB-9AF5-4FDD-B4E2-D9D73F00F989}" sibTransId="{4EDDDDE6-EB89-4881-94E6-375A204C234F}"/>
    <dgm:cxn modelId="{93139C5F-3C29-4EF3-B313-23E1A5EAAEFF}" type="presOf" srcId="{C546E0C1-0C6A-4E39-A596-490E2F56F6BA}" destId="{C9FD74E0-0978-4E8C-9E03-E06CF3832CCB}" srcOrd="1" destOrd="0" presId="urn:microsoft.com/office/officeart/2005/8/layout/hierarchy2"/>
    <dgm:cxn modelId="{3C647A62-F5F4-48E9-B503-682E4694DA23}" type="presOf" srcId="{29DC6641-C5BC-43A2-BA10-FAAA65ED3AA0}" destId="{AA05D00F-7343-4FA8-A750-FEE243A41826}" srcOrd="1" destOrd="0" presId="urn:microsoft.com/office/officeart/2005/8/layout/hierarchy2"/>
    <dgm:cxn modelId="{E2465B65-6C76-4BCA-982C-27E5FE5CC4BF}" srcId="{506B4392-3C2C-458D-B139-023EEAF48117}" destId="{F78D72F6-DC9F-4DE6-8680-0DDAB2BF094F}" srcOrd="1" destOrd="0" parTransId="{D337C05D-D3D1-4782-85EF-ECA6C94DEFE9}" sibTransId="{7B46F7C7-B769-4055-83DE-BC31C0F98AA1}"/>
    <dgm:cxn modelId="{45B09745-CBBC-4CFA-87A6-8543939E50A6}" srcId="{506B4392-3C2C-458D-B139-023EEAF48117}" destId="{3C37C1F9-C9EA-437F-806C-11258547B458}" srcOrd="2" destOrd="0" parTransId="{C2F8EB6B-7464-4873-B545-ED71E6003A9D}" sibTransId="{B2E5B9F2-1138-472A-9918-CCA0056F572B}"/>
    <dgm:cxn modelId="{17B4074A-6CEA-4608-818F-EE2B375BC03A}" srcId="{8989C205-A364-4A50-850D-144435253ACB}" destId="{BFDAEA4B-20B5-4DB7-BB40-14199618B9E5}" srcOrd="2" destOrd="0" parTransId="{0A799D93-C607-4103-A13B-8CA073EE2F41}" sibTransId="{585E3ABF-6376-4B91-A3D2-C439E7CD576A}"/>
    <dgm:cxn modelId="{A194224A-66B3-4E4F-A961-42657E44C5B0}" type="presOf" srcId="{847279E1-8C97-474A-87C5-4F92236F4E19}" destId="{4F53C1B2-F865-49DD-86C9-38B29F823BCD}" srcOrd="0" destOrd="0" presId="urn:microsoft.com/office/officeart/2005/8/layout/hierarchy2"/>
    <dgm:cxn modelId="{19B43E4A-C89B-449F-99C4-A75641B5F7B2}" type="presOf" srcId="{56CD6B80-4C64-4FBE-ABA8-7BB18378A1DE}" destId="{07B9F2B0-4083-443B-9002-D4EA0B877F34}" srcOrd="0" destOrd="0" presId="urn:microsoft.com/office/officeart/2005/8/layout/hierarchy2"/>
    <dgm:cxn modelId="{1744014B-D2D9-4467-B29B-968C633AAAD3}" srcId="{506B4392-3C2C-458D-B139-023EEAF48117}" destId="{BFCC0B9E-0D22-4FF4-A0CC-9CABC597F2E3}" srcOrd="3" destOrd="0" parTransId="{D74E86DB-643C-4A58-9F6B-D164F4EAE901}" sibTransId="{201F4763-EA76-4CCD-B9DE-FBAA475D56AC}"/>
    <dgm:cxn modelId="{C04C0E6B-09EB-471E-AB26-4FB9CC4FB07C}" type="presOf" srcId="{BFCC0B9E-0D22-4FF4-A0CC-9CABC597F2E3}" destId="{02A8461E-8B71-4F2C-8E7F-26EF1201FB22}" srcOrd="0" destOrd="0" presId="urn:microsoft.com/office/officeart/2005/8/layout/hierarchy2"/>
    <dgm:cxn modelId="{E7A8A04C-E155-49B4-AC1D-F74AD912C7FC}" srcId="{F162ADBA-A4B2-477C-B312-A0415C6089A7}" destId="{F62B44E7-E50F-462E-A741-F49F0A20D8CF}" srcOrd="0" destOrd="0" parTransId="{29DC6641-C5BC-43A2-BA10-FAAA65ED3AA0}" sibTransId="{DE54E112-540A-4E59-B255-886892362DCF}"/>
    <dgm:cxn modelId="{2C998C6E-4400-44C1-9615-D5835F1D77F4}" type="presOf" srcId="{F62B44E7-E50F-462E-A741-F49F0A20D8CF}" destId="{D15C2CC6-023F-4375-83D5-CD64770CB795}" srcOrd="0" destOrd="0" presId="urn:microsoft.com/office/officeart/2005/8/layout/hierarchy2"/>
    <dgm:cxn modelId="{30428D4E-CD22-48C7-9EA1-5E707FB3620F}" type="presOf" srcId="{A30D7490-0CA1-4D67-A493-F5859804378E}" destId="{E15A344D-B364-4930-B6A1-8996BEAE3079}" srcOrd="0" destOrd="0" presId="urn:microsoft.com/office/officeart/2005/8/layout/hierarchy2"/>
    <dgm:cxn modelId="{1FA57971-58BE-4289-996E-EDF5E4C37711}" type="presOf" srcId="{C0CEC8B2-C34B-4082-85EF-9D505640D577}" destId="{5F03B330-DEFB-45F1-80A9-1C83BF25EC07}" srcOrd="0" destOrd="0" presId="urn:microsoft.com/office/officeart/2005/8/layout/hierarchy2"/>
    <dgm:cxn modelId="{F4088353-70C0-41B7-98A7-862AA8108A9F}" type="presOf" srcId="{398B5533-3E87-4438-B361-73A4A1F60C4D}" destId="{07DB6E86-A347-40A6-B078-41F736B22405}" srcOrd="1" destOrd="0" presId="urn:microsoft.com/office/officeart/2005/8/layout/hierarchy2"/>
    <dgm:cxn modelId="{B1A1C653-DB76-4AE5-8A6B-1361CD8ADAC2}" type="presOf" srcId="{29DC6641-C5BC-43A2-BA10-FAAA65ED3AA0}" destId="{BD5EB3C2-F192-4226-ACC8-7E77DDC5F172}" srcOrd="0" destOrd="0" presId="urn:microsoft.com/office/officeart/2005/8/layout/hierarchy2"/>
    <dgm:cxn modelId="{1CA32475-FD9A-4BFA-82BA-38238C7CC79A}" type="presOf" srcId="{3BE95F20-1D16-4740-B208-5288C754F62D}" destId="{10C9CCA0-12D2-454F-A98E-9F519511BCDF}" srcOrd="0" destOrd="0" presId="urn:microsoft.com/office/officeart/2005/8/layout/hierarchy2"/>
    <dgm:cxn modelId="{1284907A-8E50-4B9F-A95A-C3EE7019A0FC}" type="presOf" srcId="{C2F8EB6B-7464-4873-B545-ED71E6003A9D}" destId="{FD21A09E-2006-45B6-B351-A5C6732AC2CC}" srcOrd="1" destOrd="0" presId="urn:microsoft.com/office/officeart/2005/8/layout/hierarchy2"/>
    <dgm:cxn modelId="{6C9EDB7A-1F32-4886-B651-7E70F37D19BC}" srcId="{506B4392-3C2C-458D-B139-023EEAF48117}" destId="{DB4C8C2C-B2F1-4503-B5B3-5EE546999A0B}" srcOrd="4" destOrd="0" parTransId="{6B144FBA-220B-4B1F-B68C-21715BA209FE}" sibTransId="{3AE9B57D-48E9-4C4F-A46A-285FFF712B93}"/>
    <dgm:cxn modelId="{2854D27B-8C8C-433C-95E4-6AC0FDB87D55}" srcId="{F78D72F6-DC9F-4DE6-8680-0DDAB2BF094F}" destId="{C95C5CEC-334C-4C19-9E5C-E65C8B7F9DB7}" srcOrd="1" destOrd="0" parTransId="{398B5533-3E87-4438-B361-73A4A1F60C4D}" sibTransId="{421876DD-8CD4-4A07-B8D1-C2FF39A6477A}"/>
    <dgm:cxn modelId="{3A87DA7B-8C93-40BD-A21C-66F1DD427D9E}" type="presOf" srcId="{5ED77293-89D2-4127-B449-895C583B6F93}" destId="{CADEA3F7-101E-4867-A745-46290A2D5568}" srcOrd="0" destOrd="0" presId="urn:microsoft.com/office/officeart/2005/8/layout/hierarchy2"/>
    <dgm:cxn modelId="{F8DD3B7C-C0BA-4370-B540-028853149E8B}" srcId="{E526218B-4511-4DB7-8621-208724EB5952}" destId="{8989C205-A364-4A50-850D-144435253ACB}" srcOrd="2" destOrd="0" parTransId="{715DD871-D07E-408B-A113-5BA811A88722}" sibTransId="{DE988871-E549-47FC-814E-02FF06198DDF}"/>
    <dgm:cxn modelId="{F86B6A80-58D0-4F31-A6E4-5C5C4416639B}" type="presOf" srcId="{4DA74DEB-9AF5-4FDD-B4E2-D9D73F00F989}" destId="{7F97029E-D52E-465F-851A-4FFCC8B98C3F}" srcOrd="1" destOrd="0" presId="urn:microsoft.com/office/officeart/2005/8/layout/hierarchy2"/>
    <dgm:cxn modelId="{1B74D580-4219-48CD-8B1E-B0F71E39EDA6}" type="presOf" srcId="{8E3D6504-D7AD-4473-9FD6-2288096E0AB8}" destId="{DC527E81-5201-4E06-8435-043DBE16B1BB}" srcOrd="1" destOrd="0" presId="urn:microsoft.com/office/officeart/2005/8/layout/hierarchy2"/>
    <dgm:cxn modelId="{F76B8482-9514-425C-8FB7-4646793A4CBD}" type="presOf" srcId="{1F659F4C-105F-4B3C-9825-DA23AE187D4F}" destId="{1349B1F5-58CB-4366-A7BC-2081F0362F80}" srcOrd="0" destOrd="0" presId="urn:microsoft.com/office/officeart/2005/8/layout/hierarchy2"/>
    <dgm:cxn modelId="{088A2887-3D39-41AC-9089-605695D34B59}" type="presOf" srcId="{D337C05D-D3D1-4782-85EF-ECA6C94DEFE9}" destId="{B00324FB-620D-4C5A-89CA-1C995B18741F}" srcOrd="0" destOrd="0" presId="urn:microsoft.com/office/officeart/2005/8/layout/hierarchy2"/>
    <dgm:cxn modelId="{A0EDAE89-9E5A-4CA0-BE9E-B53C1CBE11C2}" type="presOf" srcId="{8989C205-A364-4A50-850D-144435253ACB}" destId="{4E52F606-899D-4B16-862E-93914BDC181F}" srcOrd="0" destOrd="0" presId="urn:microsoft.com/office/officeart/2005/8/layout/hierarchy2"/>
    <dgm:cxn modelId="{3E83828C-0483-4991-A242-8D532E81C1CC}" type="presOf" srcId="{BC705528-0F3B-4A5B-96A7-B4FB28FC5776}" destId="{D387DBA5-92A3-499E-BE2E-2456F10BBA3E}" srcOrd="0" destOrd="0" presId="urn:microsoft.com/office/officeart/2005/8/layout/hierarchy2"/>
    <dgm:cxn modelId="{1D11DD97-08C9-495C-9B13-4946269D67A4}" type="presOf" srcId="{0A799D93-C607-4103-A13B-8CA073EE2F41}" destId="{E55EF8C3-1239-425A-864C-F17F077ADF1C}" srcOrd="0" destOrd="0" presId="urn:microsoft.com/office/officeart/2005/8/layout/hierarchy2"/>
    <dgm:cxn modelId="{8786EE97-F6A4-43EE-82AE-B3B88E383633}" srcId="{3C37C1F9-C9EA-437F-806C-11258547B458}" destId="{DA6C72E1-70F4-4FFB-8C39-5B6BEA279E78}" srcOrd="0" destOrd="0" parTransId="{7AD720C0-14DB-4DA7-9BB1-16B22C967B0C}" sibTransId="{7496A6BE-6C36-43C5-B417-D0F46458A6FC}"/>
    <dgm:cxn modelId="{BBEA6A9A-963D-48BE-BD3F-831253B532E2}" type="presOf" srcId="{1F659F4C-105F-4B3C-9825-DA23AE187D4F}" destId="{9654EADC-6DD9-452F-8537-78A1825DDB58}" srcOrd="1" destOrd="0" presId="urn:microsoft.com/office/officeart/2005/8/layout/hierarchy2"/>
    <dgm:cxn modelId="{E632D5A0-2E6B-47E7-8A52-76872DEF03EA}" srcId="{F78D72F6-DC9F-4DE6-8680-0DDAB2BF094F}" destId="{E296C9D2-D116-469F-BAAB-C9496F11EE0C}" srcOrd="0" destOrd="0" parTransId="{847279E1-8C97-474A-87C5-4F92236F4E19}" sibTransId="{B43E5970-AC4A-4189-B5C1-AED6DD5B5FA1}"/>
    <dgm:cxn modelId="{94FDB7A7-C347-4DF5-89C3-0125FD8B34E1}" type="presOf" srcId="{715DD871-D07E-408B-A113-5BA811A88722}" destId="{45254751-1E7B-4907-8AB8-8EBC3FBCEBEA}" srcOrd="1" destOrd="0" presId="urn:microsoft.com/office/officeart/2005/8/layout/hierarchy2"/>
    <dgm:cxn modelId="{41791AAB-D6FA-480D-B98E-DF34B48F2124}" type="presOf" srcId="{F36577F7-697A-4227-B4AA-3CBB4DFCCCF4}" destId="{EE57B8D0-426C-4D4B-8792-33070951DB53}" srcOrd="0" destOrd="0" presId="urn:microsoft.com/office/officeart/2005/8/layout/hierarchy2"/>
    <dgm:cxn modelId="{5F2EB8AC-B210-47A0-BC78-D097B9E24577}" srcId="{BC705528-0F3B-4A5B-96A7-B4FB28FC5776}" destId="{E526218B-4511-4DB7-8621-208724EB5952}" srcOrd="0" destOrd="0" parTransId="{55E49061-A224-4082-989C-E47D661D641F}" sibTransId="{70FCFDD4-AB16-4096-92DF-9FED27365F6B}"/>
    <dgm:cxn modelId="{29F9C4AC-B39C-4983-B399-927093B7CF23}" type="presOf" srcId="{02B6E5A4-D624-405D-B66A-BA3B2586BB69}" destId="{CF79AE47-C7D5-4CF3-9585-B86970B2EB13}" srcOrd="0" destOrd="0" presId="urn:microsoft.com/office/officeart/2005/8/layout/hierarchy2"/>
    <dgm:cxn modelId="{D0B57CAD-58DD-4408-B72C-98587AC3A9AC}" type="presOf" srcId="{398B5533-3E87-4438-B361-73A4A1F60C4D}" destId="{53733358-0E99-4014-A04B-CB7979C6D936}" srcOrd="0" destOrd="0" presId="urn:microsoft.com/office/officeart/2005/8/layout/hierarchy2"/>
    <dgm:cxn modelId="{18A34BAE-908D-4E11-8837-756CD1FC9C3A}" type="presOf" srcId="{7AD720C0-14DB-4DA7-9BB1-16B22C967B0C}" destId="{05B6E334-F4D0-4304-913B-E6FF8EC5AFAF}" srcOrd="0" destOrd="0" presId="urn:microsoft.com/office/officeart/2005/8/layout/hierarchy2"/>
    <dgm:cxn modelId="{4DF4C2B7-233C-4301-9F9B-403053A7790C}" type="presOf" srcId="{6B144FBA-220B-4B1F-B68C-21715BA209FE}" destId="{E3F11BCE-02CD-4203-9378-A0844C6EE933}" srcOrd="0" destOrd="0" presId="urn:microsoft.com/office/officeart/2005/8/layout/hierarchy2"/>
    <dgm:cxn modelId="{ACD5E9B7-6167-4087-B213-B0FA8E7BDCC6}" type="presOf" srcId="{9F0AE0D8-A7D8-4964-9191-B0F4F6165F18}" destId="{A8E18259-F8CD-41FA-A648-CBB97EBDD74C}" srcOrd="0" destOrd="0" presId="urn:microsoft.com/office/officeart/2005/8/layout/hierarchy2"/>
    <dgm:cxn modelId="{83F0BCB8-4325-42C2-B4A1-87FB656E821D}" type="presOf" srcId="{C2F8EB6B-7464-4873-B545-ED71E6003A9D}" destId="{451610F1-4614-4BA2-8871-77681501EDCB}" srcOrd="0" destOrd="0" presId="urn:microsoft.com/office/officeart/2005/8/layout/hierarchy2"/>
    <dgm:cxn modelId="{D1C094B9-AC0A-4649-975C-C5EE911AB2F8}" type="presOf" srcId="{616ED10D-6A31-44E1-B926-D5F0D925CC87}" destId="{6B3C0E91-F7BE-4940-AD28-0230608CC876}" srcOrd="0" destOrd="0" presId="urn:microsoft.com/office/officeart/2005/8/layout/hierarchy2"/>
    <dgm:cxn modelId="{AB8B2DBA-3D99-4275-BF70-BC5B53585CC7}" srcId="{F78D72F6-DC9F-4DE6-8680-0DDAB2BF094F}" destId="{F162ADBA-A4B2-477C-B312-A0415C6089A7}" srcOrd="2" destOrd="0" parTransId="{FB3A78E1-FC81-44A1-829B-B9ACA0AB7DF1}" sibTransId="{8CAB2228-502F-42B5-A341-39E1AFDF36EC}"/>
    <dgm:cxn modelId="{707234BB-1653-44DA-9B3B-058437A7CF5A}" type="presOf" srcId="{0A799D93-C607-4103-A13B-8CA073EE2F41}" destId="{D13BD7EA-9B4F-40A4-81FD-8E73C2FF5618}" srcOrd="1" destOrd="0" presId="urn:microsoft.com/office/officeart/2005/8/layout/hierarchy2"/>
    <dgm:cxn modelId="{CBA7CDBC-0F4C-47DC-A554-BBE1984857F2}" type="presOf" srcId="{506B4392-3C2C-458D-B139-023EEAF48117}" destId="{11614F9A-6C75-46DB-B225-E327A0D19AFE}" srcOrd="0" destOrd="0" presId="urn:microsoft.com/office/officeart/2005/8/layout/hierarchy2"/>
    <dgm:cxn modelId="{54728EC5-A474-4689-AEFC-9AE7D78C24B8}" type="presOf" srcId="{F162ADBA-A4B2-477C-B312-A0415C6089A7}" destId="{4FC88A58-5DE0-4C06-AAA7-BDBC7971ACC1}" srcOrd="0" destOrd="0" presId="urn:microsoft.com/office/officeart/2005/8/layout/hierarchy2"/>
    <dgm:cxn modelId="{1FDAF7C7-42B4-4262-8F86-D527218FA8CB}" srcId="{5ED77293-89D2-4127-B449-895C583B6F93}" destId="{7985E6E2-0EDC-4B09-A3B8-A605644BFED0}" srcOrd="0" destOrd="0" parTransId="{616ED10D-6A31-44E1-B926-D5F0D925CC87}" sibTransId="{8F0552AD-63BC-462F-8A9B-ADD39A4B56B3}"/>
    <dgm:cxn modelId="{A8E9D6C8-0E6A-43CF-885E-5872121D61E3}" srcId="{506B4392-3C2C-458D-B139-023EEAF48117}" destId="{2EC2E0AD-1BBD-4945-B9F9-6765A019EDA4}" srcOrd="0" destOrd="0" parTransId="{2AD75103-A9D2-48A2-9831-BFE9FE2C40A2}" sibTransId="{720C974F-EE72-47BF-AD91-1C437319FA89}"/>
    <dgm:cxn modelId="{176139CA-70EB-4D7C-BA96-0597D6E9E66D}" type="presOf" srcId="{4DA74DEB-9AF5-4FDD-B4E2-D9D73F00F989}" destId="{E0D68620-5D10-4757-B5AA-ED44EA80909A}" srcOrd="0" destOrd="0" presId="urn:microsoft.com/office/officeart/2005/8/layout/hierarchy2"/>
    <dgm:cxn modelId="{11D4F6CC-A266-4CE1-A60A-34FBD21E7FA6}" type="presOf" srcId="{257DCE58-181D-4828-AE49-991C44D205CD}" destId="{7D0C26EE-96BE-42EC-8590-FBE11ABFDB0F}" srcOrd="0" destOrd="0" presId="urn:microsoft.com/office/officeart/2005/8/layout/hierarchy2"/>
    <dgm:cxn modelId="{376120D4-296A-4F50-8322-3DEF17E56F8A}" type="presOf" srcId="{257DCE58-181D-4828-AE49-991C44D205CD}" destId="{0C6F3F66-85C6-4B0C-BB28-759E122BD5A8}" srcOrd="1" destOrd="0" presId="urn:microsoft.com/office/officeart/2005/8/layout/hierarchy2"/>
    <dgm:cxn modelId="{592855D4-7360-4B7E-8BE4-9A5A7998EE3F}" type="presOf" srcId="{DB4C8C2C-B2F1-4503-B5B3-5EE546999A0B}" destId="{702FEF26-CE51-4CA2-A264-BEE78DC279FE}" srcOrd="0" destOrd="0" presId="urn:microsoft.com/office/officeart/2005/8/layout/hierarchy2"/>
    <dgm:cxn modelId="{050BC8DE-A060-4B6A-B3F0-55F569ECAE75}" type="presOf" srcId="{3C37C1F9-C9EA-437F-806C-11258547B458}" destId="{9F237EF5-C55D-4AA3-A134-701774AEC373}" srcOrd="0" destOrd="0" presId="urn:microsoft.com/office/officeart/2005/8/layout/hierarchy2"/>
    <dgm:cxn modelId="{B12C67E2-5765-4443-84AF-7E2040DB1624}" type="presOf" srcId="{D74E86DB-643C-4A58-9F6B-D164F4EAE901}" destId="{E31799E6-7A57-4000-8D8A-7D81939BF171}" srcOrd="1" destOrd="0" presId="urn:microsoft.com/office/officeart/2005/8/layout/hierarchy2"/>
    <dgm:cxn modelId="{67E0CBE8-EA4E-4275-88E4-46E0ABEAC78A}" type="presOf" srcId="{2AD75103-A9D2-48A2-9831-BFE9FE2C40A2}" destId="{4BC7ED10-FDC3-44BA-A4F1-B9D740774423}" srcOrd="1" destOrd="0" presId="urn:microsoft.com/office/officeart/2005/8/layout/hierarchy2"/>
    <dgm:cxn modelId="{E1F687ED-6BB5-4291-A85C-F2D0CD7CAAF4}" type="presOf" srcId="{DA36398A-0900-4746-B98A-CD1503DD567A}" destId="{6E44A103-A420-4F56-B1EE-FBC7FA6B661D}" srcOrd="1" destOrd="0" presId="urn:microsoft.com/office/officeart/2005/8/layout/hierarchy2"/>
    <dgm:cxn modelId="{574699EE-0854-494B-A35A-592F95027ADF}" type="presOf" srcId="{BFDAEA4B-20B5-4DB7-BB40-14199618B9E5}" destId="{DAE28F1E-BCFE-49A4-B04D-B8ACADC13534}" srcOrd="0" destOrd="0" presId="urn:microsoft.com/office/officeart/2005/8/layout/hierarchy2"/>
    <dgm:cxn modelId="{02F18EF2-342B-4A48-899D-7935001B40D8}" srcId="{E526218B-4511-4DB7-8621-208724EB5952}" destId="{5ED77293-89D2-4127-B449-895C583B6F93}" srcOrd="1" destOrd="0" parTransId="{1F659F4C-105F-4B3C-9825-DA23AE187D4F}" sibTransId="{11BFAFEF-875F-423D-ADAB-7F4C6EC6F090}"/>
    <dgm:cxn modelId="{7B022CFA-0F22-4E6B-9766-8B606EF30CFA}" srcId="{8989C205-A364-4A50-850D-144435253ACB}" destId="{F5F64ABB-0CBD-4A85-B914-BFA35CA8B809}" srcOrd="3" destOrd="0" parTransId="{8E3D6504-D7AD-4473-9FD6-2288096E0AB8}" sibTransId="{BCCA6880-2012-40D9-83B2-4FA9913419E3}"/>
    <dgm:cxn modelId="{CBB4A0FB-0D47-400B-B537-63A66318E088}" type="presOf" srcId="{7985E6E2-0EDC-4B09-A3B8-A605644BFED0}" destId="{20442D0D-08E4-4F41-BCCE-275695822B4D}" srcOrd="0" destOrd="0" presId="urn:microsoft.com/office/officeart/2005/8/layout/hierarchy2"/>
    <dgm:cxn modelId="{5508CEFC-CC1E-4F84-A39F-0A8E52A3F923}" type="presOf" srcId="{DA36398A-0900-4746-B98A-CD1503DD567A}" destId="{A06DDB27-4B51-4847-B61D-3D62F8C8EC3C}" srcOrd="0" destOrd="0" presId="urn:microsoft.com/office/officeart/2005/8/layout/hierarchy2"/>
    <dgm:cxn modelId="{8C1D4416-8D4F-48C2-B6EA-C48CA6813808}" type="presParOf" srcId="{D387DBA5-92A3-499E-BE2E-2456F10BBA3E}" destId="{A1785B23-BAB2-45F9-BB45-16DBC6C2DD29}" srcOrd="0" destOrd="0" presId="urn:microsoft.com/office/officeart/2005/8/layout/hierarchy2"/>
    <dgm:cxn modelId="{7BD9C960-C990-49CF-B185-4848DC5D43F5}" type="presParOf" srcId="{A1785B23-BAB2-45F9-BB45-16DBC6C2DD29}" destId="{812ECDAB-67BA-4290-BBCC-BC220F4BCF7F}" srcOrd="0" destOrd="0" presId="urn:microsoft.com/office/officeart/2005/8/layout/hierarchy2"/>
    <dgm:cxn modelId="{63FFC3B6-FF95-43ED-9A13-992949E24273}" type="presParOf" srcId="{A1785B23-BAB2-45F9-BB45-16DBC6C2DD29}" destId="{031A2F5E-626C-4215-A7FF-E59C2C4F1F47}" srcOrd="1" destOrd="0" presId="urn:microsoft.com/office/officeart/2005/8/layout/hierarchy2"/>
    <dgm:cxn modelId="{FA5101C3-B212-4600-8BA9-0429F844AF0D}" type="presParOf" srcId="{031A2F5E-626C-4215-A7FF-E59C2C4F1F47}" destId="{98878AD2-3281-43FF-8C84-F4019316085F}" srcOrd="0" destOrd="0" presId="urn:microsoft.com/office/officeart/2005/8/layout/hierarchy2"/>
    <dgm:cxn modelId="{09BC9FF6-4B44-4130-803A-6FB7BC2FBDEA}" type="presParOf" srcId="{98878AD2-3281-43FF-8C84-F4019316085F}" destId="{C9FD74E0-0978-4E8C-9E03-E06CF3832CCB}" srcOrd="0" destOrd="0" presId="urn:microsoft.com/office/officeart/2005/8/layout/hierarchy2"/>
    <dgm:cxn modelId="{EBB074CE-1FB4-45EF-A400-BAF2334AA137}" type="presParOf" srcId="{031A2F5E-626C-4215-A7FF-E59C2C4F1F47}" destId="{011F98D2-ABB6-459B-8A5D-4205C0657B8A}" srcOrd="1" destOrd="0" presId="urn:microsoft.com/office/officeart/2005/8/layout/hierarchy2"/>
    <dgm:cxn modelId="{41AA2DEF-2B6C-451A-818D-389306D5A003}" type="presParOf" srcId="{011F98D2-ABB6-459B-8A5D-4205C0657B8A}" destId="{11614F9A-6C75-46DB-B225-E327A0D19AFE}" srcOrd="0" destOrd="0" presId="urn:microsoft.com/office/officeart/2005/8/layout/hierarchy2"/>
    <dgm:cxn modelId="{54D7B966-418E-4D9F-B199-EAC0D535E4D2}" type="presParOf" srcId="{011F98D2-ABB6-459B-8A5D-4205C0657B8A}" destId="{6D50D323-3383-4F83-A6E3-6CE5FB52F5EC}" srcOrd="1" destOrd="0" presId="urn:microsoft.com/office/officeart/2005/8/layout/hierarchy2"/>
    <dgm:cxn modelId="{8C3C161C-F700-466D-85B1-BD73C7A73935}" type="presParOf" srcId="{6D50D323-3383-4F83-A6E3-6CE5FB52F5EC}" destId="{B8EA8A84-F68E-43E8-86DE-18AEFEE631CA}" srcOrd="0" destOrd="0" presId="urn:microsoft.com/office/officeart/2005/8/layout/hierarchy2"/>
    <dgm:cxn modelId="{1569D546-E28F-4261-8559-57C5470F2107}" type="presParOf" srcId="{B8EA8A84-F68E-43E8-86DE-18AEFEE631CA}" destId="{4BC7ED10-FDC3-44BA-A4F1-B9D740774423}" srcOrd="0" destOrd="0" presId="urn:microsoft.com/office/officeart/2005/8/layout/hierarchy2"/>
    <dgm:cxn modelId="{EEA09E9A-315E-49D6-9C8B-78538BBE9AE7}" type="presParOf" srcId="{6D50D323-3383-4F83-A6E3-6CE5FB52F5EC}" destId="{EA32D281-0A99-4ACA-AE43-D5BB9913D4B9}" srcOrd="1" destOrd="0" presId="urn:microsoft.com/office/officeart/2005/8/layout/hierarchy2"/>
    <dgm:cxn modelId="{BC85DE1A-62C5-4863-A512-B922D1A7AB0A}" type="presParOf" srcId="{EA32D281-0A99-4ACA-AE43-D5BB9913D4B9}" destId="{7C516D9D-D4C6-435C-8174-CADECF445AA0}" srcOrd="0" destOrd="0" presId="urn:microsoft.com/office/officeart/2005/8/layout/hierarchy2"/>
    <dgm:cxn modelId="{6CE81C6F-BE4C-4D51-875E-62E494AB09B1}" type="presParOf" srcId="{EA32D281-0A99-4ACA-AE43-D5BB9913D4B9}" destId="{28376FFD-7CD2-4FC1-B1AD-BFF939CB2C8F}" srcOrd="1" destOrd="0" presId="urn:microsoft.com/office/officeart/2005/8/layout/hierarchy2"/>
    <dgm:cxn modelId="{7DFE5278-7935-45C3-A6F8-2063AE94BC66}" type="presParOf" srcId="{28376FFD-7CD2-4FC1-B1AD-BFF939CB2C8F}" destId="{1A7AADEE-4C07-4E44-8F3B-85A8883979E1}" srcOrd="0" destOrd="0" presId="urn:microsoft.com/office/officeart/2005/8/layout/hierarchy2"/>
    <dgm:cxn modelId="{3121E334-EBA0-414E-A421-A1CCAB16EFB0}" type="presParOf" srcId="{1A7AADEE-4C07-4E44-8F3B-85A8883979E1}" destId="{5DF5A8EF-D172-465B-B4E0-6B1EA8357070}" srcOrd="0" destOrd="0" presId="urn:microsoft.com/office/officeart/2005/8/layout/hierarchy2"/>
    <dgm:cxn modelId="{43D4C610-AEA9-4F5A-8764-304DB64DC8E5}" type="presParOf" srcId="{28376FFD-7CD2-4FC1-B1AD-BFF939CB2C8F}" destId="{1FE093E6-D971-4554-9203-6ED1333A5195}" srcOrd="1" destOrd="0" presId="urn:microsoft.com/office/officeart/2005/8/layout/hierarchy2"/>
    <dgm:cxn modelId="{E2445324-5FB2-4AFA-BCA6-F8F1EBA40F63}" type="presParOf" srcId="{1FE093E6-D971-4554-9203-6ED1333A5195}" destId="{EE57B8D0-426C-4D4B-8792-33070951DB53}" srcOrd="0" destOrd="0" presId="urn:microsoft.com/office/officeart/2005/8/layout/hierarchy2"/>
    <dgm:cxn modelId="{959E5BE7-DC69-4B08-97A2-252D61E7584D}" type="presParOf" srcId="{1FE093E6-D971-4554-9203-6ED1333A5195}" destId="{8FDAF8B6-D705-4516-BB2D-8ADB0D50E295}" srcOrd="1" destOrd="0" presId="urn:microsoft.com/office/officeart/2005/8/layout/hierarchy2"/>
    <dgm:cxn modelId="{60B565C2-E0F0-4005-8ECA-6D526C31E08F}" type="presParOf" srcId="{6D50D323-3383-4F83-A6E3-6CE5FB52F5EC}" destId="{B00324FB-620D-4C5A-89CA-1C995B18741F}" srcOrd="2" destOrd="0" presId="urn:microsoft.com/office/officeart/2005/8/layout/hierarchy2"/>
    <dgm:cxn modelId="{39E28F87-0DDB-49ED-BA44-FC9CAE902747}" type="presParOf" srcId="{B00324FB-620D-4C5A-89CA-1C995B18741F}" destId="{B3500AB8-8E67-477F-A94C-A3441514546B}" srcOrd="0" destOrd="0" presId="urn:microsoft.com/office/officeart/2005/8/layout/hierarchy2"/>
    <dgm:cxn modelId="{7600C896-435E-4C1D-8FE8-963444EA252A}" type="presParOf" srcId="{6D50D323-3383-4F83-A6E3-6CE5FB52F5EC}" destId="{7E836411-18D9-4061-BA3B-6A5103625AB4}" srcOrd="3" destOrd="0" presId="urn:microsoft.com/office/officeart/2005/8/layout/hierarchy2"/>
    <dgm:cxn modelId="{E0EE972D-B606-41E0-AD80-D12B3C7777A1}" type="presParOf" srcId="{7E836411-18D9-4061-BA3B-6A5103625AB4}" destId="{7C067991-CD36-4501-830B-59B29221F1E1}" srcOrd="0" destOrd="0" presId="urn:microsoft.com/office/officeart/2005/8/layout/hierarchy2"/>
    <dgm:cxn modelId="{8B2CD689-5F4F-48C1-8F3F-019E10A1C874}" type="presParOf" srcId="{7E836411-18D9-4061-BA3B-6A5103625AB4}" destId="{55C3FAC9-0D3B-42F4-99BF-A4733D16A162}" srcOrd="1" destOrd="0" presId="urn:microsoft.com/office/officeart/2005/8/layout/hierarchy2"/>
    <dgm:cxn modelId="{D59806B0-802E-4A1B-95D4-E8D16FE325E0}" type="presParOf" srcId="{55C3FAC9-0D3B-42F4-99BF-A4733D16A162}" destId="{4F53C1B2-F865-49DD-86C9-38B29F823BCD}" srcOrd="0" destOrd="0" presId="urn:microsoft.com/office/officeart/2005/8/layout/hierarchy2"/>
    <dgm:cxn modelId="{ED12AA89-EA7D-42DF-94B7-B11481E4EDCA}" type="presParOf" srcId="{4F53C1B2-F865-49DD-86C9-38B29F823BCD}" destId="{95D68EC2-093A-4338-9CE2-F3B451EB4014}" srcOrd="0" destOrd="0" presId="urn:microsoft.com/office/officeart/2005/8/layout/hierarchy2"/>
    <dgm:cxn modelId="{FBAB4BE9-5992-48D2-950C-589B95150CED}" type="presParOf" srcId="{55C3FAC9-0D3B-42F4-99BF-A4733D16A162}" destId="{449A5C19-B22D-4038-88AA-83A05B3D6E11}" srcOrd="1" destOrd="0" presId="urn:microsoft.com/office/officeart/2005/8/layout/hierarchy2"/>
    <dgm:cxn modelId="{354F3C8A-03B5-4617-BDF5-A62463C337FB}" type="presParOf" srcId="{449A5C19-B22D-4038-88AA-83A05B3D6E11}" destId="{F540048E-E622-4FF1-8DF4-6EC5BB59205A}" srcOrd="0" destOrd="0" presId="urn:microsoft.com/office/officeart/2005/8/layout/hierarchy2"/>
    <dgm:cxn modelId="{6C5262B6-83D2-4B89-8A7B-5A5C1F6A6DF3}" type="presParOf" srcId="{449A5C19-B22D-4038-88AA-83A05B3D6E11}" destId="{4ED67334-0ED6-48AE-814B-B6FD7FBCC91A}" srcOrd="1" destOrd="0" presId="urn:microsoft.com/office/officeart/2005/8/layout/hierarchy2"/>
    <dgm:cxn modelId="{D8D9D422-3105-4A6E-8922-B3A3B0582ECF}" type="presParOf" srcId="{55C3FAC9-0D3B-42F4-99BF-A4733D16A162}" destId="{53733358-0E99-4014-A04B-CB7979C6D936}" srcOrd="2" destOrd="0" presId="urn:microsoft.com/office/officeart/2005/8/layout/hierarchy2"/>
    <dgm:cxn modelId="{489579B9-1855-4C65-A303-71C1F8C630CC}" type="presParOf" srcId="{53733358-0E99-4014-A04B-CB7979C6D936}" destId="{07DB6E86-A347-40A6-B078-41F736B22405}" srcOrd="0" destOrd="0" presId="urn:microsoft.com/office/officeart/2005/8/layout/hierarchy2"/>
    <dgm:cxn modelId="{23CA811A-D23B-4E0C-96BE-D55495F260C6}" type="presParOf" srcId="{55C3FAC9-0D3B-42F4-99BF-A4733D16A162}" destId="{F0913490-78FE-4213-84EE-E6B63BE68B6E}" srcOrd="3" destOrd="0" presId="urn:microsoft.com/office/officeart/2005/8/layout/hierarchy2"/>
    <dgm:cxn modelId="{605E8E60-7C88-4D7C-9673-0AB653EFB99C}" type="presParOf" srcId="{F0913490-78FE-4213-84EE-E6B63BE68B6E}" destId="{D14EB6E0-AE12-40F6-AF8F-9543F4E5B010}" srcOrd="0" destOrd="0" presId="urn:microsoft.com/office/officeart/2005/8/layout/hierarchy2"/>
    <dgm:cxn modelId="{4EB42714-0103-48F7-8952-9209CD2040A7}" type="presParOf" srcId="{F0913490-78FE-4213-84EE-E6B63BE68B6E}" destId="{E5F0D36B-2EA4-486F-BEFC-2827FBCCCF11}" srcOrd="1" destOrd="0" presId="urn:microsoft.com/office/officeart/2005/8/layout/hierarchy2"/>
    <dgm:cxn modelId="{156E43A2-C5A0-4E29-A3D4-1BEE880CF972}" type="presParOf" srcId="{55C3FAC9-0D3B-42F4-99BF-A4733D16A162}" destId="{397ECA8B-4F85-4D65-9EBC-B018851A6F25}" srcOrd="4" destOrd="0" presId="urn:microsoft.com/office/officeart/2005/8/layout/hierarchy2"/>
    <dgm:cxn modelId="{480610A8-F48C-4FFA-A02A-1B5430ED497B}" type="presParOf" srcId="{397ECA8B-4F85-4D65-9EBC-B018851A6F25}" destId="{066185B7-BE00-442A-A851-52BE2AB8EDEF}" srcOrd="0" destOrd="0" presId="urn:microsoft.com/office/officeart/2005/8/layout/hierarchy2"/>
    <dgm:cxn modelId="{08443AEA-1357-4394-AD04-C93132CDCFFA}" type="presParOf" srcId="{55C3FAC9-0D3B-42F4-99BF-A4733D16A162}" destId="{A64332BF-474E-4FCF-85C4-44EC39528108}" srcOrd="5" destOrd="0" presId="urn:microsoft.com/office/officeart/2005/8/layout/hierarchy2"/>
    <dgm:cxn modelId="{882DB02C-9F1A-4EB5-AAED-EE0619A863D9}" type="presParOf" srcId="{A64332BF-474E-4FCF-85C4-44EC39528108}" destId="{4FC88A58-5DE0-4C06-AAA7-BDBC7971ACC1}" srcOrd="0" destOrd="0" presId="urn:microsoft.com/office/officeart/2005/8/layout/hierarchy2"/>
    <dgm:cxn modelId="{D5F30E71-949D-40A2-A58C-19D71EBCD55B}" type="presParOf" srcId="{A64332BF-474E-4FCF-85C4-44EC39528108}" destId="{8A78700C-A41B-4F76-BD04-C08644793578}" srcOrd="1" destOrd="0" presId="urn:microsoft.com/office/officeart/2005/8/layout/hierarchy2"/>
    <dgm:cxn modelId="{79050892-9D47-4B45-AEF6-3A9278364992}" type="presParOf" srcId="{8A78700C-A41B-4F76-BD04-C08644793578}" destId="{BD5EB3C2-F192-4226-ACC8-7E77DDC5F172}" srcOrd="0" destOrd="0" presId="urn:microsoft.com/office/officeart/2005/8/layout/hierarchy2"/>
    <dgm:cxn modelId="{121F99DF-AB90-4FA9-9FB3-24CEB2AC0F3A}" type="presParOf" srcId="{BD5EB3C2-F192-4226-ACC8-7E77DDC5F172}" destId="{AA05D00F-7343-4FA8-A750-FEE243A41826}" srcOrd="0" destOrd="0" presId="urn:microsoft.com/office/officeart/2005/8/layout/hierarchy2"/>
    <dgm:cxn modelId="{B2B2971A-4B45-40F2-BFB0-7DD75DE8572D}" type="presParOf" srcId="{8A78700C-A41B-4F76-BD04-C08644793578}" destId="{D5DEC72C-04D1-469F-929A-FEB431687F57}" srcOrd="1" destOrd="0" presId="urn:microsoft.com/office/officeart/2005/8/layout/hierarchy2"/>
    <dgm:cxn modelId="{8A12B353-0077-456A-AF98-1E62DCCD9912}" type="presParOf" srcId="{D5DEC72C-04D1-469F-929A-FEB431687F57}" destId="{D15C2CC6-023F-4375-83D5-CD64770CB795}" srcOrd="0" destOrd="0" presId="urn:microsoft.com/office/officeart/2005/8/layout/hierarchy2"/>
    <dgm:cxn modelId="{D38CD96E-F6BD-4596-A805-7196CF919A2B}" type="presParOf" srcId="{D5DEC72C-04D1-469F-929A-FEB431687F57}" destId="{77E2DEDE-A08A-4165-A69F-6862382644E7}" srcOrd="1" destOrd="0" presId="urn:microsoft.com/office/officeart/2005/8/layout/hierarchy2"/>
    <dgm:cxn modelId="{D8AD5816-1B0B-452D-AE33-182624BE65CD}" type="presParOf" srcId="{6D50D323-3383-4F83-A6E3-6CE5FB52F5EC}" destId="{451610F1-4614-4BA2-8871-77681501EDCB}" srcOrd="4" destOrd="0" presId="urn:microsoft.com/office/officeart/2005/8/layout/hierarchy2"/>
    <dgm:cxn modelId="{321A496C-7000-497F-8B26-3F72FCC684C6}" type="presParOf" srcId="{451610F1-4614-4BA2-8871-77681501EDCB}" destId="{FD21A09E-2006-45B6-B351-A5C6732AC2CC}" srcOrd="0" destOrd="0" presId="urn:microsoft.com/office/officeart/2005/8/layout/hierarchy2"/>
    <dgm:cxn modelId="{4E44514D-A1EE-4C58-9F23-BA7A6E492BF0}" type="presParOf" srcId="{6D50D323-3383-4F83-A6E3-6CE5FB52F5EC}" destId="{4E281414-1BFE-41CF-95CD-3B5A37250A93}" srcOrd="5" destOrd="0" presId="urn:microsoft.com/office/officeart/2005/8/layout/hierarchy2"/>
    <dgm:cxn modelId="{88194406-4CAD-4E29-B7FB-971EE1432C9E}" type="presParOf" srcId="{4E281414-1BFE-41CF-95CD-3B5A37250A93}" destId="{9F237EF5-C55D-4AA3-A134-701774AEC373}" srcOrd="0" destOrd="0" presId="urn:microsoft.com/office/officeart/2005/8/layout/hierarchy2"/>
    <dgm:cxn modelId="{6C2863BB-1628-44B8-B2FA-92EC83F034B0}" type="presParOf" srcId="{4E281414-1BFE-41CF-95CD-3B5A37250A93}" destId="{5640F98E-F800-4E02-9036-20A5ADD1199D}" srcOrd="1" destOrd="0" presId="urn:microsoft.com/office/officeart/2005/8/layout/hierarchy2"/>
    <dgm:cxn modelId="{753C903E-2012-4204-BA56-A9FA7EDC838C}" type="presParOf" srcId="{5640F98E-F800-4E02-9036-20A5ADD1199D}" destId="{05B6E334-F4D0-4304-913B-E6FF8EC5AFAF}" srcOrd="0" destOrd="0" presId="urn:microsoft.com/office/officeart/2005/8/layout/hierarchy2"/>
    <dgm:cxn modelId="{62F655ED-E2A7-4235-BDA8-D40A3B57F0BF}" type="presParOf" srcId="{05B6E334-F4D0-4304-913B-E6FF8EC5AFAF}" destId="{60A309F2-5165-4C83-B76A-0EDA98ACAA59}" srcOrd="0" destOrd="0" presId="urn:microsoft.com/office/officeart/2005/8/layout/hierarchy2"/>
    <dgm:cxn modelId="{2F1ABEE0-73BC-44A7-8D27-78ED290B108D}" type="presParOf" srcId="{5640F98E-F800-4E02-9036-20A5ADD1199D}" destId="{FA515142-EAC0-4CB6-8425-C2850E9F70A3}" srcOrd="1" destOrd="0" presId="urn:microsoft.com/office/officeart/2005/8/layout/hierarchy2"/>
    <dgm:cxn modelId="{E605A6F7-4FD6-47A9-9604-E2054EE084F5}" type="presParOf" srcId="{FA515142-EAC0-4CB6-8425-C2850E9F70A3}" destId="{BDFE02AF-C4F9-49EE-92D3-0E2AC39060EF}" srcOrd="0" destOrd="0" presId="urn:microsoft.com/office/officeart/2005/8/layout/hierarchy2"/>
    <dgm:cxn modelId="{D3EA208B-2E0B-4876-8A95-4B378E13C49A}" type="presParOf" srcId="{FA515142-EAC0-4CB6-8425-C2850E9F70A3}" destId="{CDAF961C-7F99-4EE8-9C6A-A4EDDE9381B1}" srcOrd="1" destOrd="0" presId="urn:microsoft.com/office/officeart/2005/8/layout/hierarchy2"/>
    <dgm:cxn modelId="{0298BE7A-1D1C-4530-81F3-1DE2CF34301C}" type="presParOf" srcId="{6D50D323-3383-4F83-A6E3-6CE5FB52F5EC}" destId="{0755F8F9-D394-48A6-893D-0C3653F11289}" srcOrd="6" destOrd="0" presId="urn:microsoft.com/office/officeart/2005/8/layout/hierarchy2"/>
    <dgm:cxn modelId="{779B44C1-5DE7-4B91-83A9-68D157CB2D1A}" type="presParOf" srcId="{0755F8F9-D394-48A6-893D-0C3653F11289}" destId="{E31799E6-7A57-4000-8D8A-7D81939BF171}" srcOrd="0" destOrd="0" presId="urn:microsoft.com/office/officeart/2005/8/layout/hierarchy2"/>
    <dgm:cxn modelId="{092235D7-A94B-474D-AA95-9F84D307FAC4}" type="presParOf" srcId="{6D50D323-3383-4F83-A6E3-6CE5FB52F5EC}" destId="{43E27BD6-129A-45E5-AD7B-1023A95C598A}" srcOrd="7" destOrd="0" presId="urn:microsoft.com/office/officeart/2005/8/layout/hierarchy2"/>
    <dgm:cxn modelId="{E22B3B52-FB5A-404F-BF1C-325C99232E7E}" type="presParOf" srcId="{43E27BD6-129A-45E5-AD7B-1023A95C598A}" destId="{02A8461E-8B71-4F2C-8E7F-26EF1201FB22}" srcOrd="0" destOrd="0" presId="urn:microsoft.com/office/officeart/2005/8/layout/hierarchy2"/>
    <dgm:cxn modelId="{831CFDDD-3732-427E-A5D2-56F5780D2066}" type="presParOf" srcId="{43E27BD6-129A-45E5-AD7B-1023A95C598A}" destId="{85C5C8B3-6F75-4BE9-A7D2-B3EA660561ED}" srcOrd="1" destOrd="0" presId="urn:microsoft.com/office/officeart/2005/8/layout/hierarchy2"/>
    <dgm:cxn modelId="{BBA16BC3-2620-4075-8DED-88D92A098EE1}" type="presParOf" srcId="{6D50D323-3383-4F83-A6E3-6CE5FB52F5EC}" destId="{E3F11BCE-02CD-4203-9378-A0844C6EE933}" srcOrd="8" destOrd="0" presId="urn:microsoft.com/office/officeart/2005/8/layout/hierarchy2"/>
    <dgm:cxn modelId="{AF29BB61-AB10-4AC9-BF2F-5271412D7B27}" type="presParOf" srcId="{E3F11BCE-02CD-4203-9378-A0844C6EE933}" destId="{9A50902D-D0BA-4555-83DF-ECA45DF36C61}" srcOrd="0" destOrd="0" presId="urn:microsoft.com/office/officeart/2005/8/layout/hierarchy2"/>
    <dgm:cxn modelId="{75AF6A85-0BF5-41F2-B1AE-C71662D56AB4}" type="presParOf" srcId="{6D50D323-3383-4F83-A6E3-6CE5FB52F5EC}" destId="{0BF90C69-5076-4E8C-BEB9-2288DAB5D8F5}" srcOrd="9" destOrd="0" presId="urn:microsoft.com/office/officeart/2005/8/layout/hierarchy2"/>
    <dgm:cxn modelId="{FBAB5F86-78B0-4CAB-AA77-704D6E039030}" type="presParOf" srcId="{0BF90C69-5076-4E8C-BEB9-2288DAB5D8F5}" destId="{702FEF26-CE51-4CA2-A264-BEE78DC279FE}" srcOrd="0" destOrd="0" presId="urn:microsoft.com/office/officeart/2005/8/layout/hierarchy2"/>
    <dgm:cxn modelId="{B731FBC7-1097-468E-9353-2B6A94F32A5D}" type="presParOf" srcId="{0BF90C69-5076-4E8C-BEB9-2288DAB5D8F5}" destId="{2E0668AE-0F00-4D7D-BA23-D87942176F55}" srcOrd="1" destOrd="0" presId="urn:microsoft.com/office/officeart/2005/8/layout/hierarchy2"/>
    <dgm:cxn modelId="{DA3C141C-D7D6-423E-A04E-2C07F7D2D72E}" type="presParOf" srcId="{031A2F5E-626C-4215-A7FF-E59C2C4F1F47}" destId="{1349B1F5-58CB-4366-A7BC-2081F0362F80}" srcOrd="2" destOrd="0" presId="urn:microsoft.com/office/officeart/2005/8/layout/hierarchy2"/>
    <dgm:cxn modelId="{8472F8CE-F325-4969-B886-9590A8878C36}" type="presParOf" srcId="{1349B1F5-58CB-4366-A7BC-2081F0362F80}" destId="{9654EADC-6DD9-452F-8537-78A1825DDB58}" srcOrd="0" destOrd="0" presId="urn:microsoft.com/office/officeart/2005/8/layout/hierarchy2"/>
    <dgm:cxn modelId="{51BF60F6-779A-4F66-B717-9158DCDAFA96}" type="presParOf" srcId="{031A2F5E-626C-4215-A7FF-E59C2C4F1F47}" destId="{99775C9F-2866-433B-A827-FC9382743AB1}" srcOrd="3" destOrd="0" presId="urn:microsoft.com/office/officeart/2005/8/layout/hierarchy2"/>
    <dgm:cxn modelId="{4E7164F4-B673-4508-9461-9C05DEF6FA7E}" type="presParOf" srcId="{99775C9F-2866-433B-A827-FC9382743AB1}" destId="{CADEA3F7-101E-4867-A745-46290A2D5568}" srcOrd="0" destOrd="0" presId="urn:microsoft.com/office/officeart/2005/8/layout/hierarchy2"/>
    <dgm:cxn modelId="{7B1183F4-792F-4894-800F-55C5BD0BEE2E}" type="presParOf" srcId="{99775C9F-2866-433B-A827-FC9382743AB1}" destId="{8340880B-CCDB-43CA-866B-B98394ABA1A8}" srcOrd="1" destOrd="0" presId="urn:microsoft.com/office/officeart/2005/8/layout/hierarchy2"/>
    <dgm:cxn modelId="{05627E35-F811-4B92-92B1-3949F050383E}" type="presParOf" srcId="{8340880B-CCDB-43CA-866B-B98394ABA1A8}" destId="{6B3C0E91-F7BE-4940-AD28-0230608CC876}" srcOrd="0" destOrd="0" presId="urn:microsoft.com/office/officeart/2005/8/layout/hierarchy2"/>
    <dgm:cxn modelId="{30A8B1B8-2A90-4626-8DE7-59BF8ED190B3}" type="presParOf" srcId="{6B3C0E91-F7BE-4940-AD28-0230608CC876}" destId="{7DD75EDD-B4EF-4C84-854B-3C74760AF149}" srcOrd="0" destOrd="0" presId="urn:microsoft.com/office/officeart/2005/8/layout/hierarchy2"/>
    <dgm:cxn modelId="{94C601F1-C604-489E-A976-6E8E07110C41}" type="presParOf" srcId="{8340880B-CCDB-43CA-866B-B98394ABA1A8}" destId="{A93A99DF-31AB-49C0-A787-5430A6BAD27B}" srcOrd="1" destOrd="0" presId="urn:microsoft.com/office/officeart/2005/8/layout/hierarchy2"/>
    <dgm:cxn modelId="{0D36C595-EB60-4907-B47C-93EEEB268C82}" type="presParOf" srcId="{A93A99DF-31AB-49C0-A787-5430A6BAD27B}" destId="{20442D0D-08E4-4F41-BCCE-275695822B4D}" srcOrd="0" destOrd="0" presId="urn:microsoft.com/office/officeart/2005/8/layout/hierarchy2"/>
    <dgm:cxn modelId="{95E3BF08-E56A-4A67-87BA-0E6FCB77E82D}" type="presParOf" srcId="{A93A99DF-31AB-49C0-A787-5430A6BAD27B}" destId="{DFFB8C49-7E60-4170-B255-BC47AC01BF9A}" srcOrd="1" destOrd="0" presId="urn:microsoft.com/office/officeart/2005/8/layout/hierarchy2"/>
    <dgm:cxn modelId="{749C0A7A-0109-4410-A8B2-5174B2EA6876}" type="presParOf" srcId="{8340880B-CCDB-43CA-866B-B98394ABA1A8}" destId="{A06DDB27-4B51-4847-B61D-3D62F8C8EC3C}" srcOrd="2" destOrd="0" presId="urn:microsoft.com/office/officeart/2005/8/layout/hierarchy2"/>
    <dgm:cxn modelId="{41CD8F16-61CE-476F-8961-4C6C8D2BE356}" type="presParOf" srcId="{A06DDB27-4B51-4847-B61D-3D62F8C8EC3C}" destId="{6E44A103-A420-4F56-B1EE-FBC7FA6B661D}" srcOrd="0" destOrd="0" presId="urn:microsoft.com/office/officeart/2005/8/layout/hierarchy2"/>
    <dgm:cxn modelId="{5478E4AF-3973-4365-BDF9-BAE54E59CFBE}" type="presParOf" srcId="{8340880B-CCDB-43CA-866B-B98394ABA1A8}" destId="{10A98082-7CF6-4D4D-94A4-C9D2B04D1EC8}" srcOrd="3" destOrd="0" presId="urn:microsoft.com/office/officeart/2005/8/layout/hierarchy2"/>
    <dgm:cxn modelId="{CB0229CC-8C3D-4B2E-AC6E-656CC097FE01}" type="presParOf" srcId="{10A98082-7CF6-4D4D-94A4-C9D2B04D1EC8}" destId="{E15A344D-B364-4930-B6A1-8996BEAE3079}" srcOrd="0" destOrd="0" presId="urn:microsoft.com/office/officeart/2005/8/layout/hierarchy2"/>
    <dgm:cxn modelId="{909C1FD0-85C8-47C2-957E-61B03536440D}" type="presParOf" srcId="{10A98082-7CF6-4D4D-94A4-C9D2B04D1EC8}" destId="{CD2305D1-2228-4C23-99FF-8C3A7799F968}" srcOrd="1" destOrd="0" presId="urn:microsoft.com/office/officeart/2005/8/layout/hierarchy2"/>
    <dgm:cxn modelId="{360FC89D-C737-4557-AEC4-EF23CAEEEB82}" type="presParOf" srcId="{031A2F5E-626C-4215-A7FF-E59C2C4F1F47}" destId="{5BCAE199-D09A-469D-B348-8EF26C01D1E4}" srcOrd="4" destOrd="0" presId="urn:microsoft.com/office/officeart/2005/8/layout/hierarchy2"/>
    <dgm:cxn modelId="{472AC16A-DC69-45D9-BAE6-5D02BFF51B09}" type="presParOf" srcId="{5BCAE199-D09A-469D-B348-8EF26C01D1E4}" destId="{45254751-1E7B-4907-8AB8-8EBC3FBCEBEA}" srcOrd="0" destOrd="0" presId="urn:microsoft.com/office/officeart/2005/8/layout/hierarchy2"/>
    <dgm:cxn modelId="{8560AA1B-EAA3-4D68-9332-6394975E6E98}" type="presParOf" srcId="{031A2F5E-626C-4215-A7FF-E59C2C4F1F47}" destId="{D34038FF-5577-43F5-A92F-9E6098EFE798}" srcOrd="5" destOrd="0" presId="urn:microsoft.com/office/officeart/2005/8/layout/hierarchy2"/>
    <dgm:cxn modelId="{BB71CFB7-E130-44E2-82EC-9A1AF8DA721C}" type="presParOf" srcId="{D34038FF-5577-43F5-A92F-9E6098EFE798}" destId="{4E52F606-899D-4B16-862E-93914BDC181F}" srcOrd="0" destOrd="0" presId="urn:microsoft.com/office/officeart/2005/8/layout/hierarchy2"/>
    <dgm:cxn modelId="{85352D41-DE71-4699-BA06-7DAC34C1CE7F}" type="presParOf" srcId="{D34038FF-5577-43F5-A92F-9E6098EFE798}" destId="{CD95717C-55C3-4230-A12E-BE1D3B498C66}" srcOrd="1" destOrd="0" presId="urn:microsoft.com/office/officeart/2005/8/layout/hierarchy2"/>
    <dgm:cxn modelId="{27ABB50E-9A01-4880-9CC0-B02B446B3492}" type="presParOf" srcId="{CD95717C-55C3-4230-A12E-BE1D3B498C66}" destId="{E0D68620-5D10-4757-B5AA-ED44EA80909A}" srcOrd="0" destOrd="0" presId="urn:microsoft.com/office/officeart/2005/8/layout/hierarchy2"/>
    <dgm:cxn modelId="{A6A8DA7E-97C3-48D4-98FF-DE16BFCF9DD6}" type="presParOf" srcId="{E0D68620-5D10-4757-B5AA-ED44EA80909A}" destId="{7F97029E-D52E-465F-851A-4FFCC8B98C3F}" srcOrd="0" destOrd="0" presId="urn:microsoft.com/office/officeart/2005/8/layout/hierarchy2"/>
    <dgm:cxn modelId="{70838F78-6926-4864-92C4-8F07C0DAA847}" type="presParOf" srcId="{CD95717C-55C3-4230-A12E-BE1D3B498C66}" destId="{BF12F602-5110-40B7-BA53-03F2B6791D08}" srcOrd="1" destOrd="0" presId="urn:microsoft.com/office/officeart/2005/8/layout/hierarchy2"/>
    <dgm:cxn modelId="{F1DBB32E-1BC6-45F7-A705-0F849B817771}" type="presParOf" srcId="{BF12F602-5110-40B7-BA53-03F2B6791D08}" destId="{8D610D3A-649C-4CB8-B666-BB0B199CD739}" srcOrd="0" destOrd="0" presId="urn:microsoft.com/office/officeart/2005/8/layout/hierarchy2"/>
    <dgm:cxn modelId="{B1146D96-A1D5-42EE-9E03-58DFA6A9DEF4}" type="presParOf" srcId="{BF12F602-5110-40B7-BA53-03F2B6791D08}" destId="{D8C61A81-80A0-41EB-8064-6DD14B5F5009}" srcOrd="1" destOrd="0" presId="urn:microsoft.com/office/officeart/2005/8/layout/hierarchy2"/>
    <dgm:cxn modelId="{635396D7-A8B7-45A7-9823-6D285361FB39}" type="presParOf" srcId="{D8C61A81-80A0-41EB-8064-6DD14B5F5009}" destId="{07B9F2B0-4083-443B-9002-D4EA0B877F34}" srcOrd="0" destOrd="0" presId="urn:microsoft.com/office/officeart/2005/8/layout/hierarchy2"/>
    <dgm:cxn modelId="{55E55B18-F022-41B1-A5E8-F35DE14F277E}" type="presParOf" srcId="{07B9F2B0-4083-443B-9002-D4EA0B877F34}" destId="{BD0196C2-36B9-44E4-8B6E-B59157FDC549}" srcOrd="0" destOrd="0" presId="urn:microsoft.com/office/officeart/2005/8/layout/hierarchy2"/>
    <dgm:cxn modelId="{63AC3CFF-6533-4213-B113-16A3B92ADEE3}" type="presParOf" srcId="{D8C61A81-80A0-41EB-8064-6DD14B5F5009}" destId="{0E2A36C4-E195-4C38-AE08-1C9A0A1FAB8D}" srcOrd="1" destOrd="0" presId="urn:microsoft.com/office/officeart/2005/8/layout/hierarchy2"/>
    <dgm:cxn modelId="{0A642134-E95F-4B2E-9106-E466DC68E6FE}" type="presParOf" srcId="{0E2A36C4-E195-4C38-AE08-1C9A0A1FAB8D}" destId="{CF79AE47-C7D5-4CF3-9585-B86970B2EB13}" srcOrd="0" destOrd="0" presId="urn:microsoft.com/office/officeart/2005/8/layout/hierarchy2"/>
    <dgm:cxn modelId="{21527693-565C-4011-BA6C-B65C68BE83EC}" type="presParOf" srcId="{0E2A36C4-E195-4C38-AE08-1C9A0A1FAB8D}" destId="{84BAC99A-0353-4C99-9AEC-E9AC9FB73C31}" srcOrd="1" destOrd="0" presId="urn:microsoft.com/office/officeart/2005/8/layout/hierarchy2"/>
    <dgm:cxn modelId="{BA7F0686-82A1-4539-821C-2FEE2415E6AA}" type="presParOf" srcId="{D8C61A81-80A0-41EB-8064-6DD14B5F5009}" destId="{10C9CCA0-12D2-454F-A98E-9F519511BCDF}" srcOrd="2" destOrd="0" presId="urn:microsoft.com/office/officeart/2005/8/layout/hierarchy2"/>
    <dgm:cxn modelId="{46BEBEC4-9DA3-46B1-9059-5D038BE37620}" type="presParOf" srcId="{10C9CCA0-12D2-454F-A98E-9F519511BCDF}" destId="{4D261073-A0C6-43CC-8381-BA021131E349}" srcOrd="0" destOrd="0" presId="urn:microsoft.com/office/officeart/2005/8/layout/hierarchy2"/>
    <dgm:cxn modelId="{F472D394-5FCE-4C40-B62B-877FB58221EF}" type="presParOf" srcId="{D8C61A81-80A0-41EB-8064-6DD14B5F5009}" destId="{A3A5DDA9-AADC-496C-BEAD-0A1C91F1AA13}" srcOrd="3" destOrd="0" presId="urn:microsoft.com/office/officeart/2005/8/layout/hierarchy2"/>
    <dgm:cxn modelId="{8D570908-6404-49F7-BB97-B8CC392B35EB}" type="presParOf" srcId="{A3A5DDA9-AADC-496C-BEAD-0A1C91F1AA13}" destId="{5F03B330-DEFB-45F1-80A9-1C83BF25EC07}" srcOrd="0" destOrd="0" presId="urn:microsoft.com/office/officeart/2005/8/layout/hierarchy2"/>
    <dgm:cxn modelId="{C3CAE473-6C94-4081-BEEF-DCBA3BA348E1}" type="presParOf" srcId="{A3A5DDA9-AADC-496C-BEAD-0A1C91F1AA13}" destId="{F70907C0-B6BE-4DF0-9A9E-1340DCB634CD}" srcOrd="1" destOrd="0" presId="urn:microsoft.com/office/officeart/2005/8/layout/hierarchy2"/>
    <dgm:cxn modelId="{C5345952-FCDB-4E67-BA1A-1AEA976DE354}" type="presParOf" srcId="{CD95717C-55C3-4230-A12E-BE1D3B498C66}" destId="{7D0C26EE-96BE-42EC-8590-FBE11ABFDB0F}" srcOrd="2" destOrd="0" presId="urn:microsoft.com/office/officeart/2005/8/layout/hierarchy2"/>
    <dgm:cxn modelId="{24962F51-A3B5-4A42-91CF-E3AC34365227}" type="presParOf" srcId="{7D0C26EE-96BE-42EC-8590-FBE11ABFDB0F}" destId="{0C6F3F66-85C6-4B0C-BB28-759E122BD5A8}" srcOrd="0" destOrd="0" presId="urn:microsoft.com/office/officeart/2005/8/layout/hierarchy2"/>
    <dgm:cxn modelId="{418E2D5E-6B76-4CD5-B0CF-528FD59CB8C3}" type="presParOf" srcId="{CD95717C-55C3-4230-A12E-BE1D3B498C66}" destId="{883CD1E4-4EED-47CA-A472-5C348F21DE2D}" srcOrd="3" destOrd="0" presId="urn:microsoft.com/office/officeart/2005/8/layout/hierarchy2"/>
    <dgm:cxn modelId="{4120D811-505F-444A-B1F7-A1180F4705E9}" type="presParOf" srcId="{883CD1E4-4EED-47CA-A472-5C348F21DE2D}" destId="{A8E18259-F8CD-41FA-A648-CBB97EBDD74C}" srcOrd="0" destOrd="0" presId="urn:microsoft.com/office/officeart/2005/8/layout/hierarchy2"/>
    <dgm:cxn modelId="{D80585FE-21B5-4199-8669-47300E5E4DE4}" type="presParOf" srcId="{883CD1E4-4EED-47CA-A472-5C348F21DE2D}" destId="{157292A5-E146-40EB-9CC1-A0515AF3767D}" srcOrd="1" destOrd="0" presId="urn:microsoft.com/office/officeart/2005/8/layout/hierarchy2"/>
    <dgm:cxn modelId="{B3C28CDF-4E88-4D76-B247-15CD825113EA}" type="presParOf" srcId="{CD95717C-55C3-4230-A12E-BE1D3B498C66}" destId="{E55EF8C3-1239-425A-864C-F17F077ADF1C}" srcOrd="4" destOrd="0" presId="urn:microsoft.com/office/officeart/2005/8/layout/hierarchy2"/>
    <dgm:cxn modelId="{9E7A083F-4A3F-4AD1-BF38-2503C1A3E02A}" type="presParOf" srcId="{E55EF8C3-1239-425A-864C-F17F077ADF1C}" destId="{D13BD7EA-9B4F-40A4-81FD-8E73C2FF5618}" srcOrd="0" destOrd="0" presId="urn:microsoft.com/office/officeart/2005/8/layout/hierarchy2"/>
    <dgm:cxn modelId="{1BADC293-E07A-48DB-9751-E39E268094F7}" type="presParOf" srcId="{CD95717C-55C3-4230-A12E-BE1D3B498C66}" destId="{2B5B2512-BDCD-43A2-9A51-64A1EC547C77}" srcOrd="5" destOrd="0" presId="urn:microsoft.com/office/officeart/2005/8/layout/hierarchy2"/>
    <dgm:cxn modelId="{491A8AFA-F678-408E-A1F9-FA3547954C1D}" type="presParOf" srcId="{2B5B2512-BDCD-43A2-9A51-64A1EC547C77}" destId="{DAE28F1E-BCFE-49A4-B04D-B8ACADC13534}" srcOrd="0" destOrd="0" presId="urn:microsoft.com/office/officeart/2005/8/layout/hierarchy2"/>
    <dgm:cxn modelId="{2732939F-39A9-4E4F-A8C3-F9690A8B136A}" type="presParOf" srcId="{2B5B2512-BDCD-43A2-9A51-64A1EC547C77}" destId="{82A4357C-B099-4199-AFA8-E6F28E963421}" srcOrd="1" destOrd="0" presId="urn:microsoft.com/office/officeart/2005/8/layout/hierarchy2"/>
    <dgm:cxn modelId="{315996E3-AA0E-469A-9C5B-733B501B3FC2}" type="presParOf" srcId="{CD95717C-55C3-4230-A12E-BE1D3B498C66}" destId="{8DBA6ADE-D061-4B02-91E0-252AD5C2CF31}" srcOrd="6" destOrd="0" presId="urn:microsoft.com/office/officeart/2005/8/layout/hierarchy2"/>
    <dgm:cxn modelId="{9C600C27-4443-4548-9075-D134E52330A2}" type="presParOf" srcId="{8DBA6ADE-D061-4B02-91E0-252AD5C2CF31}" destId="{DC527E81-5201-4E06-8435-043DBE16B1BB}" srcOrd="0" destOrd="0" presId="urn:microsoft.com/office/officeart/2005/8/layout/hierarchy2"/>
    <dgm:cxn modelId="{8B7EDB3A-879C-48F6-8716-77AED86FA142}" type="presParOf" srcId="{CD95717C-55C3-4230-A12E-BE1D3B498C66}" destId="{8FDB7391-BA0F-44C2-A27E-F7B3BEE25BB5}" srcOrd="7" destOrd="0" presId="urn:microsoft.com/office/officeart/2005/8/layout/hierarchy2"/>
    <dgm:cxn modelId="{E6C55975-2EBB-4D07-BECB-5F88A3FA69E3}" type="presParOf" srcId="{8FDB7391-BA0F-44C2-A27E-F7B3BEE25BB5}" destId="{50ADAFE7-D431-409C-BB74-FC2E4253BD49}" srcOrd="0" destOrd="0" presId="urn:microsoft.com/office/officeart/2005/8/layout/hierarchy2"/>
    <dgm:cxn modelId="{74D0A912-44E7-4A61-B5F0-430A9880F795}" type="presParOf" srcId="{8FDB7391-BA0F-44C2-A27E-F7B3BEE25BB5}" destId="{F4E00C72-5FF9-4EA9-A8F3-67A69630F5D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ECDAB-67BA-4290-BBCC-BC220F4BCF7F}">
      <dsp:nvSpPr>
        <dsp:cNvPr id="0" name=""/>
        <dsp:cNvSpPr/>
      </dsp:nvSpPr>
      <dsp:spPr>
        <a:xfrm>
          <a:off x="695436" y="2568204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SW</a:t>
          </a:r>
          <a:endParaRPr lang="ko-KR" altLang="en-US" sz="900" kern="1200" dirty="0"/>
        </a:p>
      </dsp:txBody>
      <dsp:txXfrm>
        <a:off x="704766" y="2577534"/>
        <a:ext cx="618473" cy="299906"/>
      </dsp:txXfrm>
    </dsp:sp>
    <dsp:sp modelId="{98878AD2-3281-43FF-8C84-F4019316085F}">
      <dsp:nvSpPr>
        <dsp:cNvPr id="0" name=""/>
        <dsp:cNvSpPr/>
      </dsp:nvSpPr>
      <dsp:spPr>
        <a:xfrm rot="16791948">
          <a:off x="716295" y="1988940"/>
          <a:ext cx="1487403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1487403" y="58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422811" y="1957599"/>
        <a:ext cx="74370" cy="74370"/>
      </dsp:txXfrm>
    </dsp:sp>
    <dsp:sp modelId="{11614F9A-6C75-46DB-B225-E327A0D19AFE}">
      <dsp:nvSpPr>
        <dsp:cNvPr id="0" name=""/>
        <dsp:cNvSpPr/>
      </dsp:nvSpPr>
      <dsp:spPr>
        <a:xfrm>
          <a:off x="1587423" y="1102797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프로그래밍</a:t>
          </a:r>
        </a:p>
      </dsp:txBody>
      <dsp:txXfrm>
        <a:off x="1596753" y="1112127"/>
        <a:ext cx="618473" cy="299906"/>
      </dsp:txXfrm>
    </dsp:sp>
    <dsp:sp modelId="{B8EA8A84-F68E-43E8-86DE-18AEFEE631CA}">
      <dsp:nvSpPr>
        <dsp:cNvPr id="0" name=""/>
        <dsp:cNvSpPr/>
      </dsp:nvSpPr>
      <dsp:spPr>
        <a:xfrm rot="16983315">
          <a:off x="1787875" y="706708"/>
          <a:ext cx="1128216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1128216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323778" y="684348"/>
        <a:ext cx="56410" cy="56410"/>
      </dsp:txXfrm>
    </dsp:sp>
    <dsp:sp modelId="{7C516D9D-D4C6-435C-8174-CADECF445AA0}">
      <dsp:nvSpPr>
        <dsp:cNvPr id="0" name=""/>
        <dsp:cNvSpPr/>
      </dsp:nvSpPr>
      <dsp:spPr>
        <a:xfrm>
          <a:off x="2479410" y="3742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Python</a:t>
          </a:r>
          <a:endParaRPr lang="ko-KR" altLang="en-US" sz="900" kern="1200" dirty="0"/>
        </a:p>
      </dsp:txBody>
      <dsp:txXfrm>
        <a:off x="2488740" y="13072"/>
        <a:ext cx="618473" cy="299906"/>
      </dsp:txXfrm>
    </dsp:sp>
    <dsp:sp modelId="{1A7AADEE-4C07-4E44-8F3B-85A8883979E1}">
      <dsp:nvSpPr>
        <dsp:cNvPr id="0" name=""/>
        <dsp:cNvSpPr/>
      </dsp:nvSpPr>
      <dsp:spPr>
        <a:xfrm>
          <a:off x="3116543" y="157181"/>
          <a:ext cx="254853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254853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237599" y="156654"/>
        <a:ext cx="12742" cy="12742"/>
      </dsp:txXfrm>
    </dsp:sp>
    <dsp:sp modelId="{EE57B8D0-426C-4D4B-8792-33070951DB53}">
      <dsp:nvSpPr>
        <dsp:cNvPr id="0" name=""/>
        <dsp:cNvSpPr/>
      </dsp:nvSpPr>
      <dsp:spPr>
        <a:xfrm>
          <a:off x="3371397" y="3742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Django</a:t>
          </a:r>
          <a:endParaRPr lang="ko-KR" altLang="en-US" sz="900" kern="1200" dirty="0"/>
        </a:p>
      </dsp:txBody>
      <dsp:txXfrm>
        <a:off x="3380727" y="13072"/>
        <a:ext cx="618473" cy="299906"/>
      </dsp:txXfrm>
    </dsp:sp>
    <dsp:sp modelId="{B00324FB-620D-4C5A-89CA-1C995B18741F}">
      <dsp:nvSpPr>
        <dsp:cNvPr id="0" name=""/>
        <dsp:cNvSpPr/>
      </dsp:nvSpPr>
      <dsp:spPr>
        <a:xfrm rot="17325850">
          <a:off x="1960717" y="887952"/>
          <a:ext cx="777913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777913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330226" y="874349"/>
        <a:ext cx="38895" cy="38895"/>
      </dsp:txXfrm>
    </dsp:sp>
    <dsp:sp modelId="{7C067991-CD36-4501-830B-59B29221F1E1}">
      <dsp:nvSpPr>
        <dsp:cNvPr id="0" name=""/>
        <dsp:cNvSpPr/>
      </dsp:nvSpPr>
      <dsp:spPr>
        <a:xfrm>
          <a:off x="2474791" y="366230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웹</a:t>
          </a:r>
        </a:p>
      </dsp:txBody>
      <dsp:txXfrm>
        <a:off x="2484121" y="375560"/>
        <a:ext cx="618473" cy="299906"/>
      </dsp:txXfrm>
    </dsp:sp>
    <dsp:sp modelId="{4F53C1B2-F865-49DD-86C9-38B29F823BCD}">
      <dsp:nvSpPr>
        <dsp:cNvPr id="0" name=""/>
        <dsp:cNvSpPr/>
      </dsp:nvSpPr>
      <dsp:spPr>
        <a:xfrm rot="784273">
          <a:off x="3108277" y="551499"/>
          <a:ext cx="281490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281490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241985" y="550307"/>
        <a:ext cx="14074" cy="14074"/>
      </dsp:txXfrm>
    </dsp:sp>
    <dsp:sp modelId="{F540048E-E622-4FF1-8DF4-6EC5BB59205A}">
      <dsp:nvSpPr>
        <dsp:cNvPr id="0" name=""/>
        <dsp:cNvSpPr/>
      </dsp:nvSpPr>
      <dsp:spPr>
        <a:xfrm>
          <a:off x="3386121" y="429892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html</a:t>
          </a:r>
          <a:endParaRPr lang="ko-KR" altLang="en-US" sz="900" kern="1200" dirty="0"/>
        </a:p>
      </dsp:txBody>
      <dsp:txXfrm>
        <a:off x="3395451" y="439222"/>
        <a:ext cx="618473" cy="299906"/>
      </dsp:txXfrm>
    </dsp:sp>
    <dsp:sp modelId="{53733358-0E99-4014-A04B-CB7979C6D936}">
      <dsp:nvSpPr>
        <dsp:cNvPr id="0" name=""/>
        <dsp:cNvSpPr/>
      </dsp:nvSpPr>
      <dsp:spPr>
        <a:xfrm rot="3565721">
          <a:off x="2987147" y="738299"/>
          <a:ext cx="507855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507855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228378" y="731447"/>
        <a:ext cx="25392" cy="25392"/>
      </dsp:txXfrm>
    </dsp:sp>
    <dsp:sp modelId="{D14EB6E0-AE12-40F6-AF8F-9543F4E5B010}">
      <dsp:nvSpPr>
        <dsp:cNvPr id="0" name=""/>
        <dsp:cNvSpPr/>
      </dsp:nvSpPr>
      <dsp:spPr>
        <a:xfrm>
          <a:off x="3370224" y="803491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 err="1"/>
            <a:t>css</a:t>
          </a:r>
          <a:endParaRPr lang="ko-KR" altLang="en-US" sz="900" kern="1200" dirty="0"/>
        </a:p>
      </dsp:txBody>
      <dsp:txXfrm>
        <a:off x="3379554" y="812821"/>
        <a:ext cx="618473" cy="299906"/>
      </dsp:txXfrm>
    </dsp:sp>
    <dsp:sp modelId="{397ECA8B-4F85-4D65-9EBC-B018851A6F25}">
      <dsp:nvSpPr>
        <dsp:cNvPr id="0" name=""/>
        <dsp:cNvSpPr/>
      </dsp:nvSpPr>
      <dsp:spPr>
        <a:xfrm rot="4368570">
          <a:off x="2794623" y="949971"/>
          <a:ext cx="900848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900848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222526" y="933294"/>
        <a:ext cx="45042" cy="45042"/>
      </dsp:txXfrm>
    </dsp:sp>
    <dsp:sp modelId="{4FC88A58-5DE0-4C06-AAA7-BDBC7971ACC1}">
      <dsp:nvSpPr>
        <dsp:cNvPr id="0" name=""/>
        <dsp:cNvSpPr/>
      </dsp:nvSpPr>
      <dsp:spPr>
        <a:xfrm>
          <a:off x="3378169" y="1226835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JavaScript</a:t>
          </a:r>
          <a:endParaRPr lang="ko-KR" altLang="en-US" sz="900" kern="1200" dirty="0"/>
        </a:p>
      </dsp:txBody>
      <dsp:txXfrm>
        <a:off x="3387499" y="1236165"/>
        <a:ext cx="618473" cy="299906"/>
      </dsp:txXfrm>
    </dsp:sp>
    <dsp:sp modelId="{BD5EB3C2-F192-4226-ACC8-7E77DDC5F172}">
      <dsp:nvSpPr>
        <dsp:cNvPr id="0" name=""/>
        <dsp:cNvSpPr/>
      </dsp:nvSpPr>
      <dsp:spPr>
        <a:xfrm rot="59371">
          <a:off x="4015285" y="1382353"/>
          <a:ext cx="240916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240916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29721" y="1382175"/>
        <a:ext cx="12045" cy="12045"/>
      </dsp:txXfrm>
    </dsp:sp>
    <dsp:sp modelId="{D15C2CC6-023F-4375-83D5-CD64770CB795}">
      <dsp:nvSpPr>
        <dsp:cNvPr id="0" name=""/>
        <dsp:cNvSpPr/>
      </dsp:nvSpPr>
      <dsp:spPr>
        <a:xfrm>
          <a:off x="4256184" y="1230995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React</a:t>
          </a:r>
          <a:endParaRPr lang="ko-KR" altLang="en-US" sz="900" kern="1200" dirty="0"/>
        </a:p>
      </dsp:txBody>
      <dsp:txXfrm>
        <a:off x="4265514" y="1240325"/>
        <a:ext cx="618473" cy="299906"/>
      </dsp:txXfrm>
    </dsp:sp>
    <dsp:sp modelId="{451610F1-4614-4BA2-8871-77681501EDCB}">
      <dsp:nvSpPr>
        <dsp:cNvPr id="0" name=""/>
        <dsp:cNvSpPr/>
      </dsp:nvSpPr>
      <dsp:spPr>
        <a:xfrm rot="3875104">
          <a:off x="2054408" y="1525462"/>
          <a:ext cx="596143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596143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337576" y="1516403"/>
        <a:ext cx="29807" cy="29807"/>
      </dsp:txXfrm>
    </dsp:sp>
    <dsp:sp modelId="{9F237EF5-C55D-4AA3-A134-701774AEC373}">
      <dsp:nvSpPr>
        <dsp:cNvPr id="0" name=""/>
        <dsp:cNvSpPr/>
      </dsp:nvSpPr>
      <dsp:spPr>
        <a:xfrm>
          <a:off x="2480404" y="1641248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</a:p>
      </dsp:txBody>
      <dsp:txXfrm>
        <a:off x="2489734" y="1650578"/>
        <a:ext cx="618473" cy="299906"/>
      </dsp:txXfrm>
    </dsp:sp>
    <dsp:sp modelId="{05B6E334-F4D0-4304-913B-E6FF8EC5AFAF}">
      <dsp:nvSpPr>
        <dsp:cNvPr id="0" name=""/>
        <dsp:cNvSpPr/>
      </dsp:nvSpPr>
      <dsp:spPr>
        <a:xfrm rot="21566538">
          <a:off x="3117531" y="1793408"/>
          <a:ext cx="262810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262810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242366" y="1792683"/>
        <a:ext cx="13140" cy="13140"/>
      </dsp:txXfrm>
    </dsp:sp>
    <dsp:sp modelId="{BDFE02AF-C4F9-49EE-92D3-0E2AC39060EF}">
      <dsp:nvSpPr>
        <dsp:cNvPr id="0" name=""/>
        <dsp:cNvSpPr/>
      </dsp:nvSpPr>
      <dsp:spPr>
        <a:xfrm>
          <a:off x="3380336" y="1638690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 err="1"/>
            <a:t>MySql</a:t>
          </a:r>
          <a:endParaRPr lang="ko-KR" altLang="en-US" sz="900" kern="1200" dirty="0"/>
        </a:p>
      </dsp:txBody>
      <dsp:txXfrm>
        <a:off x="3389666" y="1648020"/>
        <a:ext cx="618473" cy="299906"/>
      </dsp:txXfrm>
    </dsp:sp>
    <dsp:sp modelId="{0755F8F9-D394-48A6-893D-0C3653F11289}">
      <dsp:nvSpPr>
        <dsp:cNvPr id="0" name=""/>
        <dsp:cNvSpPr/>
      </dsp:nvSpPr>
      <dsp:spPr>
        <a:xfrm rot="18670727">
          <a:off x="2157584" y="1108668"/>
          <a:ext cx="392124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392124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343843" y="1104710"/>
        <a:ext cx="19606" cy="19606"/>
      </dsp:txXfrm>
    </dsp:sp>
    <dsp:sp modelId="{02A8461E-8B71-4F2C-8E7F-26EF1201FB22}">
      <dsp:nvSpPr>
        <dsp:cNvPr id="0" name=""/>
        <dsp:cNvSpPr/>
      </dsp:nvSpPr>
      <dsp:spPr>
        <a:xfrm>
          <a:off x="2482736" y="807661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Java</a:t>
          </a:r>
          <a:endParaRPr lang="ko-KR" altLang="en-US" sz="900" kern="1200" dirty="0"/>
        </a:p>
      </dsp:txBody>
      <dsp:txXfrm>
        <a:off x="2492066" y="816991"/>
        <a:ext cx="618473" cy="299906"/>
      </dsp:txXfrm>
    </dsp:sp>
    <dsp:sp modelId="{E3F11BCE-02CD-4203-9378-A0844C6EE933}">
      <dsp:nvSpPr>
        <dsp:cNvPr id="0" name=""/>
        <dsp:cNvSpPr/>
      </dsp:nvSpPr>
      <dsp:spPr>
        <a:xfrm rot="1854380">
          <a:off x="2204083" y="1330295"/>
          <a:ext cx="288370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288370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341059" y="1328930"/>
        <a:ext cx="14418" cy="14418"/>
      </dsp:txXfrm>
    </dsp:sp>
    <dsp:sp modelId="{702FEF26-CE51-4CA2-A264-BEE78DC279FE}">
      <dsp:nvSpPr>
        <dsp:cNvPr id="0" name=""/>
        <dsp:cNvSpPr/>
      </dsp:nvSpPr>
      <dsp:spPr>
        <a:xfrm>
          <a:off x="2471981" y="1250915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C</a:t>
          </a:r>
          <a:endParaRPr lang="ko-KR" altLang="en-US" sz="900" kern="1200" dirty="0"/>
        </a:p>
      </dsp:txBody>
      <dsp:txXfrm>
        <a:off x="2481311" y="1260245"/>
        <a:ext cx="618473" cy="299906"/>
      </dsp:txXfrm>
    </dsp:sp>
    <dsp:sp modelId="{1349B1F5-58CB-4366-A7BC-2081F0362F80}">
      <dsp:nvSpPr>
        <dsp:cNvPr id="0" name=""/>
        <dsp:cNvSpPr/>
      </dsp:nvSpPr>
      <dsp:spPr>
        <a:xfrm rot="18342734">
          <a:off x="1246419" y="2553607"/>
          <a:ext cx="413902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413902" y="58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443022" y="2549104"/>
        <a:ext cx="20695" cy="20695"/>
      </dsp:txXfrm>
    </dsp:sp>
    <dsp:sp modelId="{CADEA3F7-101E-4867-A745-46290A2D5568}">
      <dsp:nvSpPr>
        <dsp:cNvPr id="0" name=""/>
        <dsp:cNvSpPr/>
      </dsp:nvSpPr>
      <dsp:spPr>
        <a:xfrm>
          <a:off x="1574170" y="2232132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지식</a:t>
          </a:r>
        </a:p>
      </dsp:txBody>
      <dsp:txXfrm>
        <a:off x="1583500" y="2241462"/>
        <a:ext cx="618473" cy="299906"/>
      </dsp:txXfrm>
    </dsp:sp>
    <dsp:sp modelId="{6B3C0E91-F7BE-4940-AD28-0230608CC876}">
      <dsp:nvSpPr>
        <dsp:cNvPr id="0" name=""/>
        <dsp:cNvSpPr/>
      </dsp:nvSpPr>
      <dsp:spPr>
        <a:xfrm rot="19818413">
          <a:off x="2192843" y="2315928"/>
          <a:ext cx="281186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281186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326406" y="2314743"/>
        <a:ext cx="14059" cy="14059"/>
      </dsp:txXfrm>
    </dsp:sp>
    <dsp:sp modelId="{20442D0D-08E4-4F41-BCCE-275695822B4D}">
      <dsp:nvSpPr>
        <dsp:cNvPr id="0" name=""/>
        <dsp:cNvSpPr/>
      </dsp:nvSpPr>
      <dsp:spPr>
        <a:xfrm>
          <a:off x="2455568" y="2092846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네트워크</a:t>
          </a:r>
        </a:p>
      </dsp:txBody>
      <dsp:txXfrm>
        <a:off x="2464898" y="2102176"/>
        <a:ext cx="618473" cy="299906"/>
      </dsp:txXfrm>
    </dsp:sp>
    <dsp:sp modelId="{A06DDB27-4B51-4847-B61D-3D62F8C8EC3C}">
      <dsp:nvSpPr>
        <dsp:cNvPr id="0" name=""/>
        <dsp:cNvSpPr/>
      </dsp:nvSpPr>
      <dsp:spPr>
        <a:xfrm rot="2559878">
          <a:off x="2167345" y="2498132"/>
          <a:ext cx="332181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332181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325132" y="2495672"/>
        <a:ext cx="16609" cy="16609"/>
      </dsp:txXfrm>
    </dsp:sp>
    <dsp:sp modelId="{E15A344D-B364-4930-B6A1-8996BEAE3079}">
      <dsp:nvSpPr>
        <dsp:cNvPr id="0" name=""/>
        <dsp:cNvSpPr/>
      </dsp:nvSpPr>
      <dsp:spPr>
        <a:xfrm>
          <a:off x="2455568" y="2457254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CS</a:t>
          </a:r>
          <a:r>
            <a:rPr lang="ko-KR" altLang="en-US" sz="900" kern="1200" dirty="0"/>
            <a:t>지식</a:t>
          </a:r>
        </a:p>
      </dsp:txBody>
      <dsp:txXfrm>
        <a:off x="2464898" y="2466584"/>
        <a:ext cx="618473" cy="299906"/>
      </dsp:txXfrm>
    </dsp:sp>
    <dsp:sp modelId="{5BCAE199-D09A-469D-B348-8EF26C01D1E4}">
      <dsp:nvSpPr>
        <dsp:cNvPr id="0" name=""/>
        <dsp:cNvSpPr/>
      </dsp:nvSpPr>
      <dsp:spPr>
        <a:xfrm rot="4716125">
          <a:off x="776262" y="3401293"/>
          <a:ext cx="1386645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1386645" y="58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434919" y="3372471"/>
        <a:ext cx="69332" cy="69332"/>
      </dsp:txXfrm>
    </dsp:sp>
    <dsp:sp modelId="{4E52F606-899D-4B16-862E-93914BDC181F}">
      <dsp:nvSpPr>
        <dsp:cNvPr id="0" name=""/>
        <dsp:cNvSpPr/>
      </dsp:nvSpPr>
      <dsp:spPr>
        <a:xfrm>
          <a:off x="1606601" y="3927503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경험</a:t>
          </a:r>
        </a:p>
      </dsp:txBody>
      <dsp:txXfrm>
        <a:off x="1615931" y="3936833"/>
        <a:ext cx="618473" cy="299906"/>
      </dsp:txXfrm>
    </dsp:sp>
    <dsp:sp modelId="{E0D68620-5D10-4757-B5AA-ED44EA80909A}">
      <dsp:nvSpPr>
        <dsp:cNvPr id="0" name=""/>
        <dsp:cNvSpPr/>
      </dsp:nvSpPr>
      <dsp:spPr>
        <a:xfrm rot="17195771">
          <a:off x="1942094" y="3676289"/>
          <a:ext cx="844486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844486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343225" y="3661021"/>
        <a:ext cx="42224" cy="42224"/>
      </dsp:txXfrm>
    </dsp:sp>
    <dsp:sp modelId="{8D610D3A-649C-4CB8-B666-BB0B199CD739}">
      <dsp:nvSpPr>
        <dsp:cNvPr id="0" name=""/>
        <dsp:cNvSpPr/>
      </dsp:nvSpPr>
      <dsp:spPr>
        <a:xfrm>
          <a:off x="2484940" y="3118197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프로젝트</a:t>
          </a:r>
          <a:endParaRPr lang="en-US" altLang="ko-KR" sz="900" kern="1200" dirty="0"/>
        </a:p>
      </dsp:txBody>
      <dsp:txXfrm>
        <a:off x="2494270" y="3127527"/>
        <a:ext cx="618473" cy="299906"/>
      </dsp:txXfrm>
    </dsp:sp>
    <dsp:sp modelId="{07B9F2B0-4083-443B-9002-D4EA0B877F34}">
      <dsp:nvSpPr>
        <dsp:cNvPr id="0" name=""/>
        <dsp:cNvSpPr/>
      </dsp:nvSpPr>
      <dsp:spPr>
        <a:xfrm rot="19457599">
          <a:off x="3092574" y="3180048"/>
          <a:ext cx="313852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313852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241654" y="3178046"/>
        <a:ext cx="15692" cy="15692"/>
      </dsp:txXfrm>
    </dsp:sp>
    <dsp:sp modelId="{CF79AE47-C7D5-4CF3-9585-B86970B2EB13}">
      <dsp:nvSpPr>
        <dsp:cNvPr id="0" name=""/>
        <dsp:cNvSpPr/>
      </dsp:nvSpPr>
      <dsp:spPr>
        <a:xfrm>
          <a:off x="3376927" y="2935021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API</a:t>
          </a:r>
          <a:r>
            <a:rPr lang="ko-KR" altLang="en-US" sz="900" kern="1200" dirty="0"/>
            <a:t>활용</a:t>
          </a:r>
          <a:endParaRPr lang="en-US" altLang="ko-KR" sz="900" kern="1200" dirty="0"/>
        </a:p>
      </dsp:txBody>
      <dsp:txXfrm>
        <a:off x="3386257" y="2944351"/>
        <a:ext cx="618473" cy="299906"/>
      </dsp:txXfrm>
    </dsp:sp>
    <dsp:sp modelId="{10C9CCA0-12D2-454F-A98E-9F519511BCDF}">
      <dsp:nvSpPr>
        <dsp:cNvPr id="0" name=""/>
        <dsp:cNvSpPr/>
      </dsp:nvSpPr>
      <dsp:spPr>
        <a:xfrm rot="2142401">
          <a:off x="3092574" y="3363224"/>
          <a:ext cx="313852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313852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241654" y="3361222"/>
        <a:ext cx="15692" cy="15692"/>
      </dsp:txXfrm>
    </dsp:sp>
    <dsp:sp modelId="{5F03B330-DEFB-45F1-80A9-1C83BF25EC07}">
      <dsp:nvSpPr>
        <dsp:cNvPr id="0" name=""/>
        <dsp:cNvSpPr/>
      </dsp:nvSpPr>
      <dsp:spPr>
        <a:xfrm>
          <a:off x="3376927" y="3301373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라이브러리 활용</a:t>
          </a:r>
          <a:endParaRPr lang="en-US" altLang="ko-KR" sz="900" kern="1200" dirty="0"/>
        </a:p>
      </dsp:txBody>
      <dsp:txXfrm>
        <a:off x="3386257" y="3310703"/>
        <a:ext cx="618473" cy="299906"/>
      </dsp:txXfrm>
    </dsp:sp>
    <dsp:sp modelId="{7D0C26EE-96BE-42EC-8590-FBE11ABFDB0F}">
      <dsp:nvSpPr>
        <dsp:cNvPr id="0" name=""/>
        <dsp:cNvSpPr/>
      </dsp:nvSpPr>
      <dsp:spPr>
        <a:xfrm rot="17914202">
          <a:off x="2112152" y="3859465"/>
          <a:ext cx="504369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504369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351728" y="3852700"/>
        <a:ext cx="25218" cy="25218"/>
      </dsp:txXfrm>
    </dsp:sp>
    <dsp:sp modelId="{A8E18259-F8CD-41FA-A648-CBB97EBDD74C}">
      <dsp:nvSpPr>
        <dsp:cNvPr id="0" name=""/>
        <dsp:cNvSpPr/>
      </dsp:nvSpPr>
      <dsp:spPr>
        <a:xfrm>
          <a:off x="2484940" y="3484549"/>
          <a:ext cx="767847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공모전</a:t>
          </a:r>
          <a:r>
            <a:rPr lang="en-US" altLang="ko-KR" sz="900" kern="1200" dirty="0"/>
            <a:t>/</a:t>
          </a:r>
          <a:r>
            <a:rPr lang="ko-KR" altLang="en-US" sz="900" kern="1200" dirty="0"/>
            <a:t>대회</a:t>
          </a:r>
          <a:endParaRPr lang="en-US" altLang="ko-KR" sz="900" kern="1200" dirty="0"/>
        </a:p>
      </dsp:txBody>
      <dsp:txXfrm>
        <a:off x="2494270" y="3493879"/>
        <a:ext cx="749187" cy="299906"/>
      </dsp:txXfrm>
    </dsp:sp>
    <dsp:sp modelId="{E55EF8C3-1239-425A-864C-F17F077ADF1C}">
      <dsp:nvSpPr>
        <dsp:cNvPr id="0" name=""/>
        <dsp:cNvSpPr/>
      </dsp:nvSpPr>
      <dsp:spPr>
        <a:xfrm rot="20542867">
          <a:off x="2237798" y="4042641"/>
          <a:ext cx="253077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253077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358010" y="4042158"/>
        <a:ext cx="12653" cy="12653"/>
      </dsp:txXfrm>
    </dsp:sp>
    <dsp:sp modelId="{DAE28F1E-BCFE-49A4-B04D-B8ACADC13534}">
      <dsp:nvSpPr>
        <dsp:cNvPr id="0" name=""/>
        <dsp:cNvSpPr/>
      </dsp:nvSpPr>
      <dsp:spPr>
        <a:xfrm>
          <a:off x="2484940" y="3850901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동아리</a:t>
          </a:r>
          <a:endParaRPr lang="en-US" altLang="ko-KR" sz="900" kern="1200" dirty="0"/>
        </a:p>
      </dsp:txBody>
      <dsp:txXfrm>
        <a:off x="2494270" y="3860231"/>
        <a:ext cx="618473" cy="299906"/>
      </dsp:txXfrm>
    </dsp:sp>
    <dsp:sp modelId="{8DBA6ADE-D061-4B02-91E0-252AD5C2CF31}">
      <dsp:nvSpPr>
        <dsp:cNvPr id="0" name=""/>
        <dsp:cNvSpPr/>
      </dsp:nvSpPr>
      <dsp:spPr>
        <a:xfrm rot="3013429">
          <a:off x="2175833" y="4225817"/>
          <a:ext cx="377007" cy="11689"/>
        </a:xfrm>
        <a:custGeom>
          <a:avLst/>
          <a:gdLst/>
          <a:ahLst/>
          <a:cxnLst/>
          <a:rect l="0" t="0" r="0" b="0"/>
          <a:pathLst>
            <a:path>
              <a:moveTo>
                <a:pt x="0" y="5844"/>
              </a:moveTo>
              <a:lnTo>
                <a:pt x="377007" y="58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354912" y="4222236"/>
        <a:ext cx="18850" cy="18850"/>
      </dsp:txXfrm>
    </dsp:sp>
    <dsp:sp modelId="{50ADAFE7-D431-409C-BB74-FC2E4253BD49}">
      <dsp:nvSpPr>
        <dsp:cNvPr id="0" name=""/>
        <dsp:cNvSpPr/>
      </dsp:nvSpPr>
      <dsp:spPr>
        <a:xfrm>
          <a:off x="2484940" y="4217253"/>
          <a:ext cx="637133" cy="318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실무 경험</a:t>
          </a:r>
          <a:endParaRPr lang="en-US" altLang="ko-KR" sz="900" kern="1200" dirty="0"/>
        </a:p>
      </dsp:txBody>
      <dsp:txXfrm>
        <a:off x="2494270" y="4226583"/>
        <a:ext cx="618473" cy="299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2022-07-14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92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951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2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16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00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career.go.kr/cnet/front/main/main.d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jinhak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roadmap.sh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results?search_query=3blue1brown+%ED%95%9C%EA%B8%80" TargetMode="External"/><Relationship Id="rId13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hyperlink" Target="https://www.youtube.com/c/dongbinna" TargetMode="External"/><Relationship Id="rId2" Type="http://schemas.openxmlformats.org/officeDocument/2006/relationships/hyperlink" Target="https://www.youtube.com/c/%EB%85%B8%EB%A7%88%EB%93%9C%EC%BD%94%EB%8D%94NomadCod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/%EC%A1%B0%EC%BD%94%EB%94%A9JoCoding" TargetMode="Externa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hyperlink" Target="https://www.youtube.com/c/%ED%95%B4%EC%BB%A4%EB%93%A4%EC%9D%98%ED%95%B4%EA%BF%80%EB%A6%AC%EC%8A%A4%ED%8A%B8H4C" TargetMode="External"/><Relationship Id="rId4" Type="http://schemas.openxmlformats.org/officeDocument/2006/relationships/hyperlink" Target="https://www.youtube.com/c/%EB%93%9C%EB%A6%BC%EC%BD%94%EB%94%A9by%EC%97%98%EB%A6%AC" TargetMode="External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hyperlink" Target="https://youtu.be/nnrqBJqp0dU?t=1378" TargetMode="External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460" y="1412426"/>
            <a:ext cx="8584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rPr>
              <a:t>공학 계열</a:t>
            </a:r>
            <a:endParaRPr lang="en-US" altLang="ko-KR" sz="7200" b="1" spc="-300" dirty="0">
              <a:solidFill>
                <a:schemeClr val="bg2">
                  <a:lumMod val="75000"/>
                  <a:alpha val="30000"/>
                </a:schemeClr>
              </a:solidFill>
            </a:endParaRPr>
          </a:p>
          <a:p>
            <a:r>
              <a: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rPr>
              <a:t>대학생 멘토와의 만남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9402" y="1335343"/>
            <a:ext cx="85844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spc="-300" dirty="0">
                <a:solidFill>
                  <a:schemeClr val="accent1">
                    <a:alpha val="70000"/>
                  </a:schemeClr>
                </a:solidFill>
              </a:rPr>
              <a:t>공학 계열 </a:t>
            </a:r>
            <a:endParaRPr lang="en-US" altLang="ko-KR" sz="72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r>
              <a:rPr lang="ko-KR" altLang="en-US" sz="7200" b="1" spc="-300" dirty="0">
                <a:solidFill>
                  <a:schemeClr val="accent1">
                    <a:alpha val="70000"/>
                  </a:schemeClr>
                </a:solidFill>
              </a:rPr>
              <a:t>대학생 멘토와의 만남</a:t>
            </a:r>
            <a:endParaRPr lang="en-US" altLang="ko-KR" sz="72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568FA5-F23B-3718-9CAE-AD3EF627F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" y="18472"/>
            <a:ext cx="775855" cy="77585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7E490C-6F36-1A63-2144-369C2791A9FA}"/>
              </a:ext>
            </a:extLst>
          </p:cNvPr>
          <p:cNvGrpSpPr/>
          <p:nvPr/>
        </p:nvGrpSpPr>
        <p:grpSpPr>
          <a:xfrm>
            <a:off x="8048846" y="0"/>
            <a:ext cx="4143154" cy="6858000"/>
            <a:chOff x="8048846" y="0"/>
            <a:chExt cx="4143154" cy="6858000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ADF16E92-0DBF-5108-2C24-4A26A96CC1B6}"/>
                </a:ext>
              </a:extLst>
            </p:cNvPr>
            <p:cNvSpPr/>
            <p:nvPr/>
          </p:nvSpPr>
          <p:spPr>
            <a:xfrm flipH="1">
              <a:off x="8048846" y="0"/>
              <a:ext cx="4143153" cy="6858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0314C76D-5AD0-D557-3F5A-58EA022F7E51}"/>
                </a:ext>
              </a:extLst>
            </p:cNvPr>
            <p:cNvSpPr/>
            <p:nvPr/>
          </p:nvSpPr>
          <p:spPr>
            <a:xfrm flipH="1" flipV="1">
              <a:off x="8048847" y="3123"/>
              <a:ext cx="4143153" cy="682148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D3D3D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5091EBD-0CC6-E648-04F8-1782DF255E71}"/>
              </a:ext>
            </a:extLst>
          </p:cNvPr>
          <p:cNvSpPr txBox="1"/>
          <p:nvPr/>
        </p:nvSpPr>
        <p:spPr>
          <a:xfrm>
            <a:off x="145719" y="6421418"/>
            <a:ext cx="790312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spc="-150" dirty="0">
                <a:solidFill>
                  <a:schemeClr val="tx2"/>
                </a:solidFill>
                <a:latin typeface="+mn-ea"/>
              </a:rPr>
              <a:t>설악고등학교와 한국외국어대학교 </a:t>
            </a:r>
            <a:r>
              <a:rPr lang="en-US" altLang="ko-KR" sz="1900" spc="-150" dirty="0">
                <a:solidFill>
                  <a:schemeClr val="tx2"/>
                </a:solidFill>
                <a:latin typeface="+mn-ea"/>
              </a:rPr>
              <a:t>AI</a:t>
            </a:r>
            <a:r>
              <a:rPr lang="ko-KR" altLang="en-US" sz="1900" spc="-150" dirty="0">
                <a:solidFill>
                  <a:schemeClr val="tx2"/>
                </a:solidFill>
                <a:latin typeface="+mn-ea"/>
              </a:rPr>
              <a:t>교육원이 함께하는</a:t>
            </a:r>
            <a:r>
              <a:rPr lang="en-US" altLang="ko-KR" sz="1900" spc="-150" dirty="0">
                <a:solidFill>
                  <a:schemeClr val="tx2"/>
                </a:solidFill>
                <a:latin typeface="+mn-ea"/>
              </a:rPr>
              <a:t> SW&amp;AI </a:t>
            </a:r>
            <a:r>
              <a:rPr lang="ko-KR" altLang="en-US" sz="1900" spc="-150" dirty="0">
                <a:solidFill>
                  <a:schemeClr val="tx2"/>
                </a:solidFill>
                <a:latin typeface="+mn-ea"/>
              </a:rPr>
              <a:t>진로체험교육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65E30-C518-16F3-B0EB-BAF8A53797C9}"/>
              </a:ext>
            </a:extLst>
          </p:cNvPr>
          <p:cNvSpPr txBox="1"/>
          <p:nvPr/>
        </p:nvSpPr>
        <p:spPr>
          <a:xfrm>
            <a:off x="10106561" y="6482974"/>
            <a:ext cx="1263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</a:rPr>
              <a:t>대학생 멘토</a:t>
            </a:r>
            <a:r>
              <a:rPr lang="en-US" altLang="ko-KR" sz="1500" b="1" dirty="0">
                <a:solidFill>
                  <a:schemeClr val="bg1"/>
                </a:solidFill>
              </a:rPr>
              <a:t>: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9E0FF-1776-1D7D-D223-73786A79150F}"/>
              </a:ext>
            </a:extLst>
          </p:cNvPr>
          <p:cNvSpPr txBox="1"/>
          <p:nvPr/>
        </p:nvSpPr>
        <p:spPr>
          <a:xfrm>
            <a:off x="11224447" y="6492210"/>
            <a:ext cx="95596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</a:rPr>
              <a:t>정재윤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4463081" cy="660429"/>
            <a:chOff x="1188881" y="351819"/>
            <a:chExt cx="4463081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44630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분야 소개</a:t>
              </a:r>
              <a:r>
                <a:rPr lang="en-US" altLang="ko-KR" sz="2200" dirty="0"/>
                <a:t>_AI</a:t>
              </a:r>
              <a:r>
                <a:rPr lang="ko-KR" altLang="en-US" sz="2200" dirty="0"/>
                <a:t>분야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9131E02-48A9-1F11-28C3-5D3C95EEBDA1}"/>
              </a:ext>
            </a:extLst>
          </p:cNvPr>
          <p:cNvSpPr txBox="1"/>
          <p:nvPr/>
        </p:nvSpPr>
        <p:spPr>
          <a:xfrm>
            <a:off x="1853848" y="1554974"/>
            <a:ext cx="3579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tx2"/>
                </a:solidFill>
              </a:rPr>
              <a:t>인공지능</a:t>
            </a:r>
            <a:r>
              <a:rPr lang="en-US" altLang="ko-KR" sz="2500" b="1" dirty="0">
                <a:solidFill>
                  <a:schemeClr val="tx2"/>
                </a:solidFill>
              </a:rPr>
              <a:t>(AI)</a:t>
            </a:r>
            <a:r>
              <a:rPr lang="ko-KR" altLang="en-US" sz="2500" b="1" dirty="0">
                <a:solidFill>
                  <a:schemeClr val="tx2"/>
                </a:solidFill>
              </a:rPr>
              <a:t>이란</a:t>
            </a:r>
            <a:r>
              <a:rPr lang="en-US" altLang="ko-KR" sz="2500" b="1" dirty="0">
                <a:solidFill>
                  <a:schemeClr val="tx2"/>
                </a:solidFill>
              </a:rPr>
              <a:t>?</a:t>
            </a:r>
            <a:endParaRPr lang="ko-KR" altLang="en-US" sz="2500" b="1" dirty="0">
              <a:solidFill>
                <a:schemeClr val="tx2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F18D24-36A3-4BC4-9711-1609E57A5543}"/>
              </a:ext>
            </a:extLst>
          </p:cNvPr>
          <p:cNvSpPr/>
          <p:nvPr/>
        </p:nvSpPr>
        <p:spPr>
          <a:xfrm>
            <a:off x="1611821" y="3293360"/>
            <a:ext cx="1701210" cy="170121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5613863-7C1C-513D-4C63-1DC4A798D804}"/>
              </a:ext>
            </a:extLst>
          </p:cNvPr>
          <p:cNvSpPr/>
          <p:nvPr/>
        </p:nvSpPr>
        <p:spPr>
          <a:xfrm>
            <a:off x="6343075" y="2392166"/>
            <a:ext cx="3330789" cy="3330789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4B015EB-C72D-9C81-1055-88604A977B79}"/>
              </a:ext>
            </a:extLst>
          </p:cNvPr>
          <p:cNvSpPr/>
          <p:nvPr/>
        </p:nvSpPr>
        <p:spPr>
          <a:xfrm>
            <a:off x="3560781" y="2877302"/>
            <a:ext cx="2528399" cy="252839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FE20E4-8C64-7688-67F9-861987E91C2E}"/>
              </a:ext>
            </a:extLst>
          </p:cNvPr>
          <p:cNvCxnSpPr>
            <a:cxnSpLocks/>
          </p:cNvCxnSpPr>
          <p:nvPr/>
        </p:nvCxnSpPr>
        <p:spPr>
          <a:xfrm>
            <a:off x="1662251" y="6121232"/>
            <a:ext cx="7209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34B63C-DD37-F1B3-298F-3AB142735FD0}"/>
              </a:ext>
            </a:extLst>
          </p:cNvPr>
          <p:cNvSpPr txBox="1"/>
          <p:nvPr/>
        </p:nvSpPr>
        <p:spPr>
          <a:xfrm>
            <a:off x="1853848" y="381552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차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인공지능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8D8BB3-E515-2FFD-9488-7B546B0FB553}"/>
              </a:ext>
            </a:extLst>
          </p:cNvPr>
          <p:cNvSpPr txBox="1"/>
          <p:nvPr/>
        </p:nvSpPr>
        <p:spPr>
          <a:xfrm>
            <a:off x="4133916" y="377129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차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인공지능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BDD1A9-348A-9B05-0A1D-4F41FFE5F56C}"/>
              </a:ext>
            </a:extLst>
          </p:cNvPr>
          <p:cNvSpPr txBox="1"/>
          <p:nvPr/>
        </p:nvSpPr>
        <p:spPr>
          <a:xfrm>
            <a:off x="7403175" y="370361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</a:rPr>
              <a:t>차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인공지능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CD4D6-6ECA-4D2E-4828-C14135D94777}"/>
              </a:ext>
            </a:extLst>
          </p:cNvPr>
          <p:cNvSpPr txBox="1"/>
          <p:nvPr/>
        </p:nvSpPr>
        <p:spPr>
          <a:xfrm>
            <a:off x="1865069" y="5746566"/>
            <a:ext cx="11993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tx2"/>
                </a:solidFill>
              </a:rPr>
              <a:t>탐색과 추론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549D28-8393-F3F5-3027-55F51B034EB5}"/>
              </a:ext>
            </a:extLst>
          </p:cNvPr>
          <p:cNvSpPr txBox="1"/>
          <p:nvPr/>
        </p:nvSpPr>
        <p:spPr>
          <a:xfrm>
            <a:off x="4225296" y="5773604"/>
            <a:ext cx="1391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tx2"/>
                </a:solidFill>
              </a:rPr>
              <a:t>전문가 시스템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7D8A9F-6E24-45B3-6025-65CDC6FC02B0}"/>
              </a:ext>
            </a:extLst>
          </p:cNvPr>
          <p:cNvSpPr txBox="1"/>
          <p:nvPr/>
        </p:nvSpPr>
        <p:spPr>
          <a:xfrm>
            <a:off x="6752356" y="5773604"/>
            <a:ext cx="25122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tx2"/>
                </a:solidFill>
              </a:rPr>
              <a:t>인공지능</a:t>
            </a:r>
            <a:r>
              <a:rPr lang="en-US" altLang="ko-KR" sz="1500" b="1" dirty="0">
                <a:solidFill>
                  <a:schemeClr val="tx2"/>
                </a:solidFill>
              </a:rPr>
              <a:t>, </a:t>
            </a:r>
            <a:r>
              <a:rPr lang="ko-KR" altLang="en-US" sz="1500" b="1" dirty="0" err="1">
                <a:solidFill>
                  <a:schemeClr val="tx2"/>
                </a:solidFill>
              </a:rPr>
              <a:t>머신러닝</a:t>
            </a:r>
            <a:r>
              <a:rPr lang="en-US" altLang="ko-KR" sz="1500" b="1" dirty="0">
                <a:solidFill>
                  <a:schemeClr val="tx2"/>
                </a:solidFill>
              </a:rPr>
              <a:t>, </a:t>
            </a:r>
            <a:r>
              <a:rPr lang="ko-KR" altLang="en-US" sz="1500" b="1" dirty="0">
                <a:solidFill>
                  <a:schemeClr val="tx2"/>
                </a:solidFill>
              </a:rPr>
              <a:t>딥러닝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1821D7-1D45-1FCF-2218-7EA8CC5F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83" y="1433016"/>
            <a:ext cx="975392" cy="97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490CE105-3097-24D5-F7BB-31ACFC9DDCD4}"/>
              </a:ext>
            </a:extLst>
          </p:cNvPr>
          <p:cNvGrpSpPr/>
          <p:nvPr/>
        </p:nvGrpSpPr>
        <p:grpSpPr>
          <a:xfrm>
            <a:off x="701014" y="1135044"/>
            <a:ext cx="11034486" cy="5502753"/>
            <a:chOff x="490138" y="1137560"/>
            <a:chExt cx="11034486" cy="5502753"/>
          </a:xfrm>
        </p:grpSpPr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92022FC4-F38A-7377-4223-FAB427D18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3"/>
            <a:stretch/>
          </p:blipFill>
          <p:spPr bwMode="auto">
            <a:xfrm>
              <a:off x="490138" y="1137560"/>
              <a:ext cx="11034486" cy="5502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B263779-1F91-81D8-E646-BD04CDFEF11E}"/>
                </a:ext>
              </a:extLst>
            </p:cNvPr>
            <p:cNvSpPr/>
            <p:nvPr/>
          </p:nvSpPr>
          <p:spPr>
            <a:xfrm>
              <a:off x="4243768" y="4168460"/>
              <a:ext cx="5177321" cy="159349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8B2F416A-A699-1F6D-BD34-79E5B97E5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3"/>
          <a:stretch/>
        </p:blipFill>
        <p:spPr bwMode="auto">
          <a:xfrm>
            <a:off x="701014" y="1141335"/>
            <a:ext cx="11034486" cy="55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398BD55-6545-1D3F-1605-755A8FB5E3AB}"/>
              </a:ext>
            </a:extLst>
          </p:cNvPr>
          <p:cNvSpPr txBox="1"/>
          <p:nvPr/>
        </p:nvSpPr>
        <p:spPr>
          <a:xfrm>
            <a:off x="6914227" y="511797"/>
            <a:ext cx="366638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tx2"/>
                </a:solidFill>
              </a:rPr>
              <a:t>탐색</a:t>
            </a:r>
            <a:r>
              <a:rPr lang="en-US" altLang="ko-KR" sz="1500" b="1" dirty="0">
                <a:solidFill>
                  <a:schemeClr val="tx2"/>
                </a:solidFill>
              </a:rPr>
              <a:t>:</a:t>
            </a:r>
          </a:p>
          <a:p>
            <a:r>
              <a:rPr lang="ko-KR" altLang="en-US" sz="1500" b="1" dirty="0">
                <a:solidFill>
                  <a:schemeClr val="tx2"/>
                </a:solidFill>
              </a:rPr>
              <a:t>경우의 수를 계산하여 최적의 수를 찾기</a:t>
            </a:r>
            <a:endParaRPr lang="en-US" altLang="ko-KR" sz="1500" b="1" dirty="0">
              <a:solidFill>
                <a:schemeClr val="tx2"/>
              </a:solidFill>
            </a:endParaRPr>
          </a:p>
          <a:p>
            <a:endParaRPr lang="en-US" altLang="ko-KR" sz="1500" b="1" dirty="0">
              <a:solidFill>
                <a:schemeClr val="tx2"/>
              </a:solidFill>
            </a:endParaRPr>
          </a:p>
          <a:p>
            <a:r>
              <a:rPr lang="ko-KR" altLang="en-US" sz="1500" b="1" dirty="0">
                <a:solidFill>
                  <a:schemeClr val="tx2"/>
                </a:solidFill>
              </a:rPr>
              <a:t>추론</a:t>
            </a:r>
            <a:r>
              <a:rPr lang="en-US" altLang="ko-KR" sz="1500" b="1" dirty="0">
                <a:solidFill>
                  <a:schemeClr val="tx2"/>
                </a:solidFill>
              </a:rPr>
              <a:t>:</a:t>
            </a:r>
          </a:p>
          <a:p>
            <a:r>
              <a:rPr lang="ko-KR" altLang="en-US" sz="1500" b="1" dirty="0">
                <a:solidFill>
                  <a:schemeClr val="tx2"/>
                </a:solidFill>
              </a:rPr>
              <a:t>인간의 사고과정을 기호로 표현해 실행</a:t>
            </a:r>
          </a:p>
        </p:txBody>
      </p:sp>
    </p:spTree>
    <p:extLst>
      <p:ext uri="{BB962C8B-B14F-4D97-AF65-F5344CB8AC3E}">
        <p14:creationId xmlns:p14="http://schemas.microsoft.com/office/powerpoint/2010/main" val="414165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4463081" cy="660429"/>
            <a:chOff x="1188881" y="351819"/>
            <a:chExt cx="4463081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44630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분야 소개</a:t>
              </a:r>
              <a:r>
                <a:rPr lang="en-US" altLang="ko-KR" sz="2200" dirty="0"/>
                <a:t>_AI</a:t>
              </a:r>
              <a:r>
                <a:rPr lang="ko-KR" altLang="en-US" sz="2200" dirty="0"/>
                <a:t>분야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F69C96-3ADA-F3B4-661E-1D7CA26F5A28}"/>
              </a:ext>
            </a:extLst>
          </p:cNvPr>
          <p:cNvGrpSpPr/>
          <p:nvPr/>
        </p:nvGrpSpPr>
        <p:grpSpPr>
          <a:xfrm>
            <a:off x="154685" y="2847261"/>
            <a:ext cx="4892089" cy="2558700"/>
            <a:chOff x="490138" y="2418414"/>
            <a:chExt cx="6289875" cy="3712374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C34B454-7ADF-4F02-363E-07E5C4766C7F}"/>
                </a:ext>
              </a:extLst>
            </p:cNvPr>
            <p:cNvSpPr/>
            <p:nvPr/>
          </p:nvSpPr>
          <p:spPr>
            <a:xfrm>
              <a:off x="490138" y="2418414"/>
              <a:ext cx="6289875" cy="3712374"/>
            </a:xfrm>
            <a:prstGeom prst="roundRect">
              <a:avLst/>
            </a:prstGeom>
            <a:solidFill>
              <a:srgbClr val="83B0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B1EF6C7-E9A5-B9A2-1310-D863DA3E12A1}"/>
                </a:ext>
              </a:extLst>
            </p:cNvPr>
            <p:cNvSpPr/>
            <p:nvPr/>
          </p:nvSpPr>
          <p:spPr>
            <a:xfrm>
              <a:off x="1188881" y="3145627"/>
              <a:ext cx="5024963" cy="2965805"/>
            </a:xfrm>
            <a:prstGeom prst="roundRect">
              <a:avLst/>
            </a:prstGeom>
            <a:solidFill>
              <a:srgbClr val="4088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500" b="1">
                <a:solidFill>
                  <a:schemeClr val="bg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DC22171-A850-E658-8299-9E8DA93264D5}"/>
                </a:ext>
              </a:extLst>
            </p:cNvPr>
            <p:cNvSpPr/>
            <p:nvPr/>
          </p:nvSpPr>
          <p:spPr>
            <a:xfrm>
              <a:off x="2034713" y="4111281"/>
              <a:ext cx="3333298" cy="1967360"/>
            </a:xfrm>
            <a:prstGeom prst="roundRect">
              <a:avLst/>
            </a:prstGeom>
            <a:solidFill>
              <a:srgbClr val="3076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5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9772B5-C376-CE49-0430-872F07142D57}"/>
                </a:ext>
              </a:extLst>
            </p:cNvPr>
            <p:cNvSpPr txBox="1"/>
            <p:nvPr/>
          </p:nvSpPr>
          <p:spPr>
            <a:xfrm>
              <a:off x="2358868" y="4968951"/>
              <a:ext cx="2985931" cy="468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/>
                  </a:solidFill>
                </a:rPr>
                <a:t>딥러닝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(Deep Learning)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9AAE63-DF13-E839-637F-CDD40738897A}"/>
                </a:ext>
              </a:extLst>
            </p:cNvPr>
            <p:cNvSpPr txBox="1"/>
            <p:nvPr/>
          </p:nvSpPr>
          <p:spPr>
            <a:xfrm>
              <a:off x="1979483" y="3555532"/>
              <a:ext cx="3443565" cy="468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err="1">
                  <a:solidFill>
                    <a:schemeClr val="bg1"/>
                  </a:solidFill>
                </a:rPr>
                <a:t>머신러닝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(Machine Learning)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76D6D9-DA35-ECAE-0FED-35712581AC3F}"/>
                </a:ext>
              </a:extLst>
            </p:cNvPr>
            <p:cNvSpPr txBox="1"/>
            <p:nvPr/>
          </p:nvSpPr>
          <p:spPr>
            <a:xfrm>
              <a:off x="1793574" y="2574052"/>
              <a:ext cx="4116518" cy="468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/>
                  </a:solidFill>
                </a:rPr>
                <a:t>인공지능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(Artificial Intelligence)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9510476-CF4B-A41B-C34D-DD9AE376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022" y="1012248"/>
            <a:ext cx="6627293" cy="33862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EBD1D8-42B3-F8EA-99E1-861DD248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3" y="4245604"/>
            <a:ext cx="6627292" cy="25208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401DC8B-D1AA-FE92-F9DF-B1B51654729A}"/>
              </a:ext>
            </a:extLst>
          </p:cNvPr>
          <p:cNvSpPr txBox="1"/>
          <p:nvPr/>
        </p:nvSpPr>
        <p:spPr>
          <a:xfrm>
            <a:off x="810815" y="1672570"/>
            <a:ext cx="4024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tx2"/>
                </a:solidFill>
              </a:rPr>
              <a:t>머신러닝</a:t>
            </a:r>
            <a:r>
              <a:rPr lang="ko-KR" altLang="en-US" sz="2500" b="1" dirty="0">
                <a:solidFill>
                  <a:schemeClr val="tx2"/>
                </a:solidFill>
              </a:rPr>
              <a:t> </a:t>
            </a:r>
            <a:r>
              <a:rPr lang="en-US" altLang="ko-KR" sz="2500" b="1" dirty="0">
                <a:solidFill>
                  <a:schemeClr val="tx2"/>
                </a:solidFill>
              </a:rPr>
              <a:t>vs </a:t>
            </a:r>
            <a:r>
              <a:rPr lang="ko-KR" altLang="en-US" sz="2500" b="1" dirty="0">
                <a:solidFill>
                  <a:schemeClr val="tx2"/>
                </a:solidFill>
              </a:rPr>
              <a:t>딥러닝</a:t>
            </a:r>
            <a:r>
              <a:rPr lang="en-US" altLang="ko-KR" sz="2500" b="1" dirty="0">
                <a:solidFill>
                  <a:schemeClr val="tx2"/>
                </a:solidFill>
              </a:rPr>
              <a:t>?</a:t>
            </a:r>
            <a:endParaRPr lang="ko-KR" altLang="en-US" sz="2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8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4463081" cy="660429"/>
            <a:chOff x="1188881" y="351819"/>
            <a:chExt cx="4463081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44630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분야 소개</a:t>
              </a:r>
              <a:r>
                <a:rPr lang="en-US" altLang="ko-KR" sz="2200" dirty="0"/>
                <a:t>_AI</a:t>
              </a:r>
              <a:r>
                <a:rPr lang="ko-KR" altLang="en-US" sz="2200" dirty="0"/>
                <a:t>분야</a:t>
              </a: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2F97AACE-E79B-4DDA-FD8D-5B7599B37CCE}"/>
              </a:ext>
            </a:extLst>
          </p:cNvPr>
          <p:cNvSpPr/>
          <p:nvPr/>
        </p:nvSpPr>
        <p:spPr>
          <a:xfrm>
            <a:off x="2231060" y="1317900"/>
            <a:ext cx="2420456" cy="242045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8A5A00A-53CA-BA05-76F5-A4E7E1CB86E9}"/>
              </a:ext>
            </a:extLst>
          </p:cNvPr>
          <p:cNvSpPr/>
          <p:nvPr/>
        </p:nvSpPr>
        <p:spPr>
          <a:xfrm>
            <a:off x="3954012" y="2221326"/>
            <a:ext cx="2420456" cy="242045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9EDCFA-0837-4A50-2F78-C11985312055}"/>
              </a:ext>
            </a:extLst>
          </p:cNvPr>
          <p:cNvSpPr/>
          <p:nvPr/>
        </p:nvSpPr>
        <p:spPr>
          <a:xfrm>
            <a:off x="3233612" y="4061881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95C34D4-DF06-C139-FBD2-4FC341A374D5}"/>
              </a:ext>
            </a:extLst>
          </p:cNvPr>
          <p:cNvSpPr/>
          <p:nvPr/>
        </p:nvSpPr>
        <p:spPr>
          <a:xfrm>
            <a:off x="1112529" y="4100016"/>
            <a:ext cx="2420456" cy="242045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D78A08F-A984-7708-097A-BB6BB7E6D0E1}"/>
              </a:ext>
            </a:extLst>
          </p:cNvPr>
          <p:cNvSpPr/>
          <p:nvPr/>
        </p:nvSpPr>
        <p:spPr>
          <a:xfrm>
            <a:off x="317889" y="2179121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94C127-6B2C-DA4E-E9C0-6899697C9F56}"/>
              </a:ext>
            </a:extLst>
          </p:cNvPr>
          <p:cNvSpPr txBox="1"/>
          <p:nvPr/>
        </p:nvSpPr>
        <p:spPr>
          <a:xfrm>
            <a:off x="2522931" y="2179121"/>
            <a:ext cx="179408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전문가 시스템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(Expert System)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197FB3-384D-8EC4-311B-17C3BBC48BF1}"/>
              </a:ext>
            </a:extLst>
          </p:cNvPr>
          <p:cNvSpPr txBox="1"/>
          <p:nvPr/>
        </p:nvSpPr>
        <p:spPr>
          <a:xfrm>
            <a:off x="535538" y="3051801"/>
            <a:ext cx="18357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자연어 처리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(Natural Language </a:t>
            </a:r>
          </a:p>
          <a:p>
            <a:r>
              <a:rPr lang="en-US" altLang="ko-KR" sz="1500" dirty="0">
                <a:solidFill>
                  <a:schemeClr val="bg1"/>
                </a:solidFill>
              </a:rPr>
              <a:t>Processing)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350065-D91E-53E5-1699-F3D446BED031}"/>
              </a:ext>
            </a:extLst>
          </p:cNvPr>
          <p:cNvSpPr txBox="1"/>
          <p:nvPr/>
        </p:nvSpPr>
        <p:spPr>
          <a:xfrm>
            <a:off x="4483275" y="3108225"/>
            <a:ext cx="18020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지능로봇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(Intelligent Robots)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5641C-6A97-1D45-A6E4-32263D7278C5}"/>
              </a:ext>
            </a:extLst>
          </p:cNvPr>
          <p:cNvSpPr txBox="1"/>
          <p:nvPr/>
        </p:nvSpPr>
        <p:spPr>
          <a:xfrm>
            <a:off x="1425716" y="4994773"/>
            <a:ext cx="179408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데이터 마이닝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(Data Mining)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F77938-11C6-E8CB-20F6-FEF281EEA705}"/>
              </a:ext>
            </a:extLst>
          </p:cNvPr>
          <p:cNvSpPr txBox="1"/>
          <p:nvPr/>
        </p:nvSpPr>
        <p:spPr>
          <a:xfrm>
            <a:off x="3726269" y="4994773"/>
            <a:ext cx="17345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컴퓨터 비전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(Computer Vision)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2050" name="Picture 2" descr="01-4">
            <a:extLst>
              <a:ext uri="{FF2B5EF4-FFF2-40B4-BE49-F238E27FC236}">
                <a16:creationId xmlns:a16="http://schemas.microsoft.com/office/drawing/2014/main" id="{46C1616D-6FC9-7F01-3AE5-7AD6CCB16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4" t="47" r="10919" b="-47"/>
          <a:stretch/>
        </p:blipFill>
        <p:spPr bwMode="auto">
          <a:xfrm>
            <a:off x="6795495" y="964548"/>
            <a:ext cx="2119320" cy="21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2-2">
            <a:extLst>
              <a:ext uri="{FF2B5EF4-FFF2-40B4-BE49-F238E27FC236}">
                <a16:creationId xmlns:a16="http://schemas.microsoft.com/office/drawing/2014/main" id="{9E6BFEE1-8D86-A674-B631-6688344FC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t="77" r="14233" b="-77"/>
          <a:stretch/>
        </p:blipFill>
        <p:spPr bwMode="auto">
          <a:xfrm>
            <a:off x="9408313" y="964549"/>
            <a:ext cx="2119319" cy="211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03-2">
            <a:extLst>
              <a:ext uri="{FF2B5EF4-FFF2-40B4-BE49-F238E27FC236}">
                <a16:creationId xmlns:a16="http://schemas.microsoft.com/office/drawing/2014/main" id="{7B4F7A5C-552A-74CF-F722-51D2C2B79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16250"/>
          <a:stretch/>
        </p:blipFill>
        <p:spPr bwMode="auto">
          <a:xfrm>
            <a:off x="9408313" y="3747301"/>
            <a:ext cx="2143510" cy="214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04-2">
            <a:extLst>
              <a:ext uri="{FF2B5EF4-FFF2-40B4-BE49-F238E27FC236}">
                <a16:creationId xmlns:a16="http://schemas.microsoft.com/office/drawing/2014/main" id="{A85C49A4-72B8-E7AF-E2F8-38728BF5D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6" r="5549"/>
          <a:stretch/>
        </p:blipFill>
        <p:spPr bwMode="auto">
          <a:xfrm>
            <a:off x="6763957" y="3742593"/>
            <a:ext cx="2150857" cy="215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00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4761240" cy="660429"/>
            <a:chOff x="1188881" y="351819"/>
            <a:chExt cx="4761240" cy="660429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581361"/>
              <a:ext cx="47612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분야 소개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임베디드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0041D1-FC00-B5D6-857B-A30BC6F56D15}"/>
              </a:ext>
            </a:extLst>
          </p:cNvPr>
          <p:cNvSpPr txBox="1"/>
          <p:nvPr/>
        </p:nvSpPr>
        <p:spPr>
          <a:xfrm>
            <a:off x="749440" y="1783515"/>
            <a:ext cx="1144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</a:rPr>
              <a:t>하드웨어 제어 프로그램 및 특수목적의 응용프로그램을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1219C-E2A4-4914-0BE4-571421A5669C}"/>
              </a:ext>
            </a:extLst>
          </p:cNvPr>
          <p:cNvSpPr txBox="1"/>
          <p:nvPr/>
        </p:nvSpPr>
        <p:spPr>
          <a:xfrm>
            <a:off x="749440" y="1320484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/>
              <a:t>임베디드</a:t>
            </a:r>
          </a:p>
        </p:txBody>
      </p:sp>
      <p:pic>
        <p:nvPicPr>
          <p:cNvPr id="20485" name="Picture 5" descr="OS] 운영체제">
            <a:extLst>
              <a:ext uri="{FF2B5EF4-FFF2-40B4-BE49-F238E27FC236}">
                <a16:creationId xmlns:a16="http://schemas.microsoft.com/office/drawing/2014/main" id="{A41CD89C-E95C-615B-7B6E-B432D95C8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38" y="2139208"/>
            <a:ext cx="4800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사물인터넷(IoT)이란 무엇입니까? | 팁코 소프트웨어">
            <a:extLst>
              <a:ext uri="{FF2B5EF4-FFF2-40B4-BE49-F238E27FC236}">
                <a16:creationId xmlns:a16="http://schemas.microsoft.com/office/drawing/2014/main" id="{00089E4D-5EE9-CA85-2340-AC904AEC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89" y="2567816"/>
            <a:ext cx="6141156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3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4839786" cy="660429"/>
            <a:chOff x="1188881" y="351819"/>
            <a:chExt cx="4839786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48397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분야 소개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로봇</a:t>
              </a:r>
              <a:r>
                <a:rPr lang="en-US" altLang="ko-KR" sz="2200" dirty="0"/>
                <a:t> </a:t>
              </a:r>
              <a:r>
                <a:rPr lang="ko-KR" altLang="en-US" sz="2200" dirty="0"/>
                <a:t>분야</a:t>
              </a:r>
            </a:p>
          </p:txBody>
        </p:sp>
      </p:grp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7BC8495F-8957-0C42-38B7-2F14984C63FE}"/>
              </a:ext>
            </a:extLst>
          </p:cNvPr>
          <p:cNvSpPr/>
          <p:nvPr/>
        </p:nvSpPr>
        <p:spPr>
          <a:xfrm>
            <a:off x="490138" y="2125182"/>
            <a:ext cx="2547791" cy="2547791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58A85BB-6D65-6E23-6AC6-2359B3B2E8D9}"/>
              </a:ext>
            </a:extLst>
          </p:cNvPr>
          <p:cNvSpPr/>
          <p:nvPr/>
        </p:nvSpPr>
        <p:spPr>
          <a:xfrm>
            <a:off x="4394307" y="3438165"/>
            <a:ext cx="2547791" cy="2547791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84DC8AE8-A5DC-BA1D-8179-C8BB88093CA7}"/>
              </a:ext>
            </a:extLst>
          </p:cNvPr>
          <p:cNvSpPr/>
          <p:nvPr/>
        </p:nvSpPr>
        <p:spPr>
          <a:xfrm>
            <a:off x="3092917" y="2136775"/>
            <a:ext cx="2547791" cy="2547791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D24053-67BC-AB9D-507A-232DD9C9AD13}"/>
              </a:ext>
            </a:extLst>
          </p:cNvPr>
          <p:cNvSpPr/>
          <p:nvPr/>
        </p:nvSpPr>
        <p:spPr>
          <a:xfrm>
            <a:off x="1791528" y="3429000"/>
            <a:ext cx="2547791" cy="2547791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E87B51-F9A1-CB3D-C269-8B7C35C552E0}"/>
              </a:ext>
            </a:extLst>
          </p:cNvPr>
          <p:cNvSpPr txBox="1"/>
          <p:nvPr/>
        </p:nvSpPr>
        <p:spPr>
          <a:xfrm>
            <a:off x="3605784" y="323811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컴퓨터공학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46EFC0-A438-A258-174F-8BF31B75BC19}"/>
              </a:ext>
            </a:extLst>
          </p:cNvPr>
          <p:cNvSpPr txBox="1"/>
          <p:nvPr/>
        </p:nvSpPr>
        <p:spPr>
          <a:xfrm>
            <a:off x="1158742" y="3238110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기계공학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A6DA4-B002-57B6-AF01-AC613F2796B5}"/>
              </a:ext>
            </a:extLst>
          </p:cNvPr>
          <p:cNvSpPr txBox="1"/>
          <p:nvPr/>
        </p:nvSpPr>
        <p:spPr>
          <a:xfrm>
            <a:off x="2450298" y="451200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</a:rPr>
              <a:t>전기공학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0976F-B525-3796-FB78-BC99B4456CCC}"/>
              </a:ext>
            </a:extLst>
          </p:cNvPr>
          <p:cNvSpPr txBox="1"/>
          <p:nvPr/>
        </p:nvSpPr>
        <p:spPr>
          <a:xfrm>
            <a:off x="5218642" y="448451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</a:rPr>
              <a:t>물리학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284CC1-A682-700D-859F-9636553E8534}"/>
              </a:ext>
            </a:extLst>
          </p:cNvPr>
          <p:cNvSpPr txBox="1"/>
          <p:nvPr/>
        </p:nvSpPr>
        <p:spPr>
          <a:xfrm>
            <a:off x="7535560" y="2066861"/>
            <a:ext cx="40683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tx2"/>
                </a:solidFill>
              </a:rPr>
              <a:t>로보틱스</a:t>
            </a:r>
            <a:r>
              <a:rPr lang="ko-KR" altLang="en-US" sz="2500" b="1" dirty="0">
                <a:solidFill>
                  <a:schemeClr val="tx2"/>
                </a:solidFill>
              </a:rPr>
              <a:t> </a:t>
            </a:r>
            <a:r>
              <a:rPr lang="en-US" altLang="ko-KR" sz="2500" b="1" dirty="0">
                <a:solidFill>
                  <a:schemeClr val="tx2"/>
                </a:solidFill>
              </a:rPr>
              <a:t>vs </a:t>
            </a:r>
            <a:r>
              <a:rPr lang="ko-KR" altLang="en-US" sz="2500" b="1" dirty="0" err="1">
                <a:solidFill>
                  <a:schemeClr val="tx2"/>
                </a:solidFill>
              </a:rPr>
              <a:t>메카트로닉스</a:t>
            </a:r>
            <a:r>
              <a:rPr lang="en-US" altLang="ko-KR" sz="2500" b="1" dirty="0">
                <a:solidFill>
                  <a:schemeClr val="tx2"/>
                </a:solidFill>
              </a:rPr>
              <a:t>?</a:t>
            </a:r>
            <a:endParaRPr lang="ko-KR" altLang="en-US" sz="2500" b="1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F22660-E731-0D9A-7E64-718CC48CE7FC}"/>
              </a:ext>
            </a:extLst>
          </p:cNvPr>
          <p:cNvSpPr txBox="1"/>
          <p:nvPr/>
        </p:nvSpPr>
        <p:spPr>
          <a:xfrm>
            <a:off x="1188881" y="1488938"/>
            <a:ext cx="3579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tx2"/>
                </a:solidFill>
              </a:rPr>
              <a:t>로봇공학이란</a:t>
            </a:r>
            <a:r>
              <a:rPr lang="en-US" altLang="ko-KR" sz="2500" b="1" dirty="0">
                <a:solidFill>
                  <a:schemeClr val="tx2"/>
                </a:solidFill>
              </a:rPr>
              <a:t>?</a:t>
            </a:r>
            <a:endParaRPr lang="ko-KR" altLang="en-US" sz="2500" b="1" dirty="0">
              <a:solidFill>
                <a:schemeClr val="tx2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C86B0C-54BC-5E1A-B609-A0E49CDB9421}"/>
              </a:ext>
            </a:extLst>
          </p:cNvPr>
          <p:cNvGrpSpPr/>
          <p:nvPr/>
        </p:nvGrpSpPr>
        <p:grpSpPr>
          <a:xfrm>
            <a:off x="7704492" y="3302099"/>
            <a:ext cx="3730491" cy="2035422"/>
            <a:chOff x="1188881" y="3145627"/>
            <a:chExt cx="5024963" cy="296580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B34BF52B-6A8B-C51A-5633-22DE6E7AFA1A}"/>
                </a:ext>
              </a:extLst>
            </p:cNvPr>
            <p:cNvSpPr/>
            <p:nvPr/>
          </p:nvSpPr>
          <p:spPr>
            <a:xfrm>
              <a:off x="1188881" y="3145627"/>
              <a:ext cx="5024963" cy="2965805"/>
            </a:xfrm>
            <a:prstGeom prst="roundRect">
              <a:avLst/>
            </a:prstGeom>
            <a:solidFill>
              <a:srgbClr val="4088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500" b="1">
                <a:solidFill>
                  <a:schemeClr val="bg1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38B28A8-B8C5-EEBD-D7B3-7D0F2150C659}"/>
                </a:ext>
              </a:extLst>
            </p:cNvPr>
            <p:cNvSpPr/>
            <p:nvPr/>
          </p:nvSpPr>
          <p:spPr>
            <a:xfrm>
              <a:off x="2034713" y="4111281"/>
              <a:ext cx="3333298" cy="1967360"/>
            </a:xfrm>
            <a:prstGeom prst="roundRect">
              <a:avLst/>
            </a:prstGeom>
            <a:solidFill>
              <a:srgbClr val="3076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500" b="1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BADD4E-2B89-7CF7-D731-46DCDB265C6C}"/>
                </a:ext>
              </a:extLst>
            </p:cNvPr>
            <p:cNvSpPr txBox="1"/>
            <p:nvPr/>
          </p:nvSpPr>
          <p:spPr>
            <a:xfrm>
              <a:off x="2488497" y="4951279"/>
              <a:ext cx="2985932" cy="470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/>
                  </a:solidFill>
                </a:rPr>
                <a:t>로봇공학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(robotics)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BC534E-CC9D-3918-4E9B-3F0B4E1E9C24}"/>
                </a:ext>
              </a:extLst>
            </p:cNvPr>
            <p:cNvSpPr txBox="1"/>
            <p:nvPr/>
          </p:nvSpPr>
          <p:spPr>
            <a:xfrm>
              <a:off x="2065793" y="3324985"/>
              <a:ext cx="3443566" cy="80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>
                  <a:solidFill>
                    <a:schemeClr val="bg1"/>
                  </a:solidFill>
                </a:rPr>
                <a:t>메카트로닉스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 기술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(mechatronics technology)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B3FEEB-2009-1137-0915-85804AF2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59" y="1162037"/>
            <a:ext cx="1153198" cy="115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055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5404043" cy="660429"/>
            <a:chOff x="1188881" y="351819"/>
            <a:chExt cx="540404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54040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분야 소개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정보보안 분야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A805197-61FC-7C9D-4E5E-DCB24E262626}"/>
              </a:ext>
            </a:extLst>
          </p:cNvPr>
          <p:cNvSpPr txBox="1"/>
          <p:nvPr/>
        </p:nvSpPr>
        <p:spPr>
          <a:xfrm>
            <a:off x="1964316" y="1518732"/>
            <a:ext cx="3579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tx2"/>
                </a:solidFill>
              </a:rPr>
              <a:t>정보보안이란</a:t>
            </a:r>
            <a:r>
              <a:rPr lang="en-US" altLang="ko-KR" sz="2500" b="1" dirty="0">
                <a:solidFill>
                  <a:schemeClr val="tx2"/>
                </a:solidFill>
              </a:rPr>
              <a:t>?</a:t>
            </a:r>
            <a:endParaRPr lang="ko-KR" altLang="en-US" sz="2500" b="1" dirty="0">
              <a:solidFill>
                <a:schemeClr val="tx2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4DDD73-94E5-E396-8EB8-9D35D6BDAC84}"/>
              </a:ext>
            </a:extLst>
          </p:cNvPr>
          <p:cNvGrpSpPr/>
          <p:nvPr/>
        </p:nvGrpSpPr>
        <p:grpSpPr>
          <a:xfrm>
            <a:off x="173646" y="2442682"/>
            <a:ext cx="5689055" cy="2301090"/>
            <a:chOff x="173646" y="2442682"/>
            <a:chExt cx="5689055" cy="230109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350027A-0D78-0257-51AE-41FE534212F9}"/>
                </a:ext>
              </a:extLst>
            </p:cNvPr>
            <p:cNvSpPr/>
            <p:nvPr/>
          </p:nvSpPr>
          <p:spPr>
            <a:xfrm>
              <a:off x="3561611" y="2442682"/>
              <a:ext cx="2301090" cy="2301090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5680508-6224-5BAE-EC89-C4E4D2F14CA0}"/>
                </a:ext>
              </a:extLst>
            </p:cNvPr>
            <p:cNvGrpSpPr/>
            <p:nvPr/>
          </p:nvGrpSpPr>
          <p:grpSpPr>
            <a:xfrm>
              <a:off x="173646" y="2641494"/>
              <a:ext cx="3387964" cy="1054568"/>
              <a:chOff x="-609197" y="3859177"/>
              <a:chExt cx="4137063" cy="128774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31A764-08BA-0629-8135-609CD089ACEF}"/>
                  </a:ext>
                </a:extLst>
              </p:cNvPr>
              <p:cNvSpPr txBox="1"/>
              <p:nvPr/>
            </p:nvSpPr>
            <p:spPr>
              <a:xfrm>
                <a:off x="93908" y="3859177"/>
                <a:ext cx="1399959" cy="582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tx2"/>
                    </a:solidFill>
                  </a:rPr>
                  <a:t>기밀성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406878-4F8C-980D-62BA-17C0E3FE7916}"/>
                  </a:ext>
                </a:extLst>
              </p:cNvPr>
              <p:cNvSpPr txBox="1"/>
              <p:nvPr/>
            </p:nvSpPr>
            <p:spPr>
              <a:xfrm>
                <a:off x="-609197" y="4470427"/>
                <a:ext cx="4137063" cy="676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500" dirty="0">
                    <a:solidFill>
                      <a:schemeClr val="tx2"/>
                    </a:solidFill>
                  </a:rPr>
                  <a:t>허락되지 않은 사용자</a:t>
                </a:r>
                <a:r>
                  <a:rPr lang="en-US" altLang="ko-KR" sz="1500" dirty="0">
                    <a:solidFill>
                      <a:schemeClr val="tx2"/>
                    </a:solidFill>
                  </a:rPr>
                  <a:t>, </a:t>
                </a:r>
                <a:r>
                  <a:rPr lang="ko-KR" altLang="en-US" sz="1500" dirty="0">
                    <a:solidFill>
                      <a:schemeClr val="tx2"/>
                    </a:solidFill>
                  </a:rPr>
                  <a:t>객체가 </a:t>
                </a:r>
                <a:endParaRPr lang="en-US" altLang="ko-KR" sz="1500" dirty="0">
                  <a:solidFill>
                    <a:schemeClr val="tx2"/>
                  </a:solidFill>
                </a:endParaRPr>
              </a:p>
              <a:p>
                <a:pPr algn="just"/>
                <a:r>
                  <a:rPr lang="ko-KR" altLang="en-US" sz="1500" dirty="0">
                    <a:solidFill>
                      <a:schemeClr val="tx2"/>
                    </a:solidFill>
                  </a:rPr>
                  <a:t>정보를 알 수 없도록 하는 것</a:t>
                </a:r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A45804C-7405-8646-FB4B-05F3B6705C78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1895908" y="2880021"/>
              <a:ext cx="1858321" cy="12709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EF7E58-A339-11D2-6D31-970B24C6CF15}"/>
              </a:ext>
            </a:extLst>
          </p:cNvPr>
          <p:cNvGrpSpPr/>
          <p:nvPr/>
        </p:nvGrpSpPr>
        <p:grpSpPr>
          <a:xfrm>
            <a:off x="1111266" y="3682932"/>
            <a:ext cx="5645736" cy="2410043"/>
            <a:chOff x="1111266" y="3682932"/>
            <a:chExt cx="5645736" cy="241004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73A404B-74C1-5BE7-046E-575F2D8D8518}"/>
                </a:ext>
              </a:extLst>
            </p:cNvPr>
            <p:cNvSpPr/>
            <p:nvPr/>
          </p:nvSpPr>
          <p:spPr>
            <a:xfrm>
              <a:off x="4455912" y="3682932"/>
              <a:ext cx="2301090" cy="2301090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86DADA9-B6BE-BD3C-FCED-0B2AA3940209}"/>
                </a:ext>
              </a:extLst>
            </p:cNvPr>
            <p:cNvGrpSpPr/>
            <p:nvPr/>
          </p:nvGrpSpPr>
          <p:grpSpPr>
            <a:xfrm>
              <a:off x="1111266" y="5045265"/>
              <a:ext cx="3415783" cy="1047710"/>
              <a:chOff x="-749076" y="3859177"/>
              <a:chExt cx="4171033" cy="127936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72139D-B62B-7F2A-C8AB-B3F95466064D}"/>
                  </a:ext>
                </a:extLst>
              </p:cNvPr>
              <p:cNvSpPr txBox="1"/>
              <p:nvPr/>
            </p:nvSpPr>
            <p:spPr>
              <a:xfrm>
                <a:off x="93908" y="3859177"/>
                <a:ext cx="1399959" cy="582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tx2"/>
                    </a:solidFill>
                  </a:rPr>
                  <a:t>무결성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2BF627-610A-E19D-96F0-C677E303E84A}"/>
                  </a:ext>
                </a:extLst>
              </p:cNvPr>
              <p:cNvSpPr txBox="1"/>
              <p:nvPr/>
            </p:nvSpPr>
            <p:spPr>
              <a:xfrm>
                <a:off x="-749076" y="4462052"/>
                <a:ext cx="4171033" cy="676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500" dirty="0">
                    <a:solidFill>
                      <a:schemeClr val="tx2"/>
                    </a:solidFill>
                  </a:rPr>
                  <a:t>허락되지 않은 사용자</a:t>
                </a:r>
                <a:r>
                  <a:rPr lang="en-US" altLang="ko-KR" sz="1500" dirty="0">
                    <a:solidFill>
                      <a:schemeClr val="tx2"/>
                    </a:solidFill>
                  </a:rPr>
                  <a:t>, </a:t>
                </a:r>
                <a:r>
                  <a:rPr lang="ko-KR" altLang="en-US" sz="1500" dirty="0">
                    <a:solidFill>
                      <a:schemeClr val="tx2"/>
                    </a:solidFill>
                  </a:rPr>
                  <a:t>객체가 </a:t>
                </a:r>
                <a:endParaRPr lang="en-US" altLang="ko-KR" sz="1500" dirty="0">
                  <a:solidFill>
                    <a:schemeClr val="tx2"/>
                  </a:solidFill>
                </a:endParaRPr>
              </a:p>
              <a:p>
                <a:pPr algn="just"/>
                <a:r>
                  <a:rPr lang="ko-KR" altLang="en-US" sz="1500" dirty="0">
                    <a:solidFill>
                      <a:schemeClr val="tx2"/>
                    </a:solidFill>
                  </a:rPr>
                  <a:t>정보를 수정할 수 없게 하는 것</a:t>
                </a:r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D7BCE5D-3C4B-23F8-1ADF-C8CB6197BF0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V="1">
              <a:off x="2948079" y="5005106"/>
              <a:ext cx="1843981" cy="27868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AE3CDA-09FC-EECC-5D7D-CF90D13F4713}"/>
              </a:ext>
            </a:extLst>
          </p:cNvPr>
          <p:cNvGrpSpPr/>
          <p:nvPr/>
        </p:nvGrpSpPr>
        <p:grpSpPr>
          <a:xfrm>
            <a:off x="5224287" y="2442683"/>
            <a:ext cx="5840035" cy="2301090"/>
            <a:chOff x="5224287" y="2442683"/>
            <a:chExt cx="5840035" cy="230109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3EB15C8-EE50-20CD-F497-56EEDBD4F8F8}"/>
                </a:ext>
              </a:extLst>
            </p:cNvPr>
            <p:cNvSpPr/>
            <p:nvPr/>
          </p:nvSpPr>
          <p:spPr>
            <a:xfrm>
              <a:off x="5224287" y="2442683"/>
              <a:ext cx="2301090" cy="230109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63B1176-B8FD-7073-D408-68C1EA002638}"/>
                </a:ext>
              </a:extLst>
            </p:cNvPr>
            <p:cNvGrpSpPr/>
            <p:nvPr/>
          </p:nvGrpSpPr>
          <p:grpSpPr>
            <a:xfrm>
              <a:off x="8293752" y="3305484"/>
              <a:ext cx="2770570" cy="1061782"/>
              <a:chOff x="-650366" y="3738357"/>
              <a:chExt cx="3383160" cy="129654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AF8F29-EBDA-B101-814A-63E448A5865A}"/>
                  </a:ext>
                </a:extLst>
              </p:cNvPr>
              <p:cNvSpPr txBox="1"/>
              <p:nvPr/>
            </p:nvSpPr>
            <p:spPr>
              <a:xfrm>
                <a:off x="102324" y="3738357"/>
                <a:ext cx="1399959" cy="582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tx2"/>
                    </a:solidFill>
                  </a:rPr>
                  <a:t>가용성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6088A8-F774-A519-365C-26B030B5AE91}"/>
                  </a:ext>
                </a:extLst>
              </p:cNvPr>
              <p:cNvSpPr txBox="1"/>
              <p:nvPr/>
            </p:nvSpPr>
            <p:spPr>
              <a:xfrm>
                <a:off x="-650366" y="4358415"/>
                <a:ext cx="3383160" cy="676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500" dirty="0">
                    <a:solidFill>
                      <a:schemeClr val="tx2"/>
                    </a:solidFill>
                  </a:rPr>
                  <a:t>허락된 사용자</a:t>
                </a:r>
                <a:r>
                  <a:rPr lang="en-US" altLang="ko-KR" sz="1500" dirty="0">
                    <a:solidFill>
                      <a:schemeClr val="tx2"/>
                    </a:solidFill>
                  </a:rPr>
                  <a:t>, </a:t>
                </a:r>
                <a:r>
                  <a:rPr lang="ko-KR" altLang="en-US" sz="1500" dirty="0">
                    <a:solidFill>
                      <a:schemeClr val="tx2"/>
                    </a:solidFill>
                  </a:rPr>
                  <a:t>객체의 접근 시 방해받지 않도록 하는 것</a:t>
                </a: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DEC3C53-68AC-14FE-5BC1-8254CE1CBE18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247476" y="3337261"/>
              <a:ext cx="1662676" cy="20675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5B719F-B940-6B4E-F466-2D272F601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25" y="1267433"/>
            <a:ext cx="951557" cy="95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E7D495C-0AF8-85C4-AA8F-2C6EAD6AEA45}"/>
              </a:ext>
            </a:extLst>
          </p:cNvPr>
          <p:cNvSpPr txBox="1"/>
          <p:nvPr/>
        </p:nvSpPr>
        <p:spPr>
          <a:xfrm>
            <a:off x="4527049" y="1536872"/>
            <a:ext cx="34291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tx2"/>
                </a:solidFill>
              </a:rPr>
              <a:t>기밀성</a:t>
            </a:r>
            <a:r>
              <a:rPr lang="en-US" altLang="ko-KR" sz="2500" b="1" dirty="0">
                <a:solidFill>
                  <a:schemeClr val="tx2"/>
                </a:solidFill>
              </a:rPr>
              <a:t>, </a:t>
            </a:r>
            <a:r>
              <a:rPr lang="ko-KR" altLang="en-US" sz="2500" b="1" dirty="0">
                <a:solidFill>
                  <a:schemeClr val="tx2"/>
                </a:solidFill>
              </a:rPr>
              <a:t>무결성</a:t>
            </a:r>
            <a:r>
              <a:rPr lang="en-US" altLang="ko-KR" sz="2500" b="1" dirty="0">
                <a:solidFill>
                  <a:schemeClr val="tx2"/>
                </a:solidFill>
              </a:rPr>
              <a:t>, </a:t>
            </a:r>
            <a:r>
              <a:rPr lang="ko-KR" altLang="en-US" sz="2500" b="1" dirty="0">
                <a:solidFill>
                  <a:schemeClr val="tx2"/>
                </a:solidFill>
              </a:rPr>
              <a:t>가용성</a:t>
            </a:r>
          </a:p>
        </p:txBody>
      </p:sp>
    </p:spTree>
    <p:extLst>
      <p:ext uri="{BB962C8B-B14F-4D97-AF65-F5344CB8AC3E}">
        <p14:creationId xmlns:p14="http://schemas.microsoft.com/office/powerpoint/2010/main" val="277894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5404043" cy="660429"/>
            <a:chOff x="1188881" y="351819"/>
            <a:chExt cx="540404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54040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분야 소개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정보보안 분야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A805197-61FC-7C9D-4E5E-DCB24E262626}"/>
              </a:ext>
            </a:extLst>
          </p:cNvPr>
          <p:cNvSpPr txBox="1"/>
          <p:nvPr/>
        </p:nvSpPr>
        <p:spPr>
          <a:xfrm>
            <a:off x="1188881" y="1488938"/>
            <a:ext cx="40354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chemeClr val="tx2"/>
                </a:solidFill>
              </a:rPr>
              <a:t>보안을 위협하는 대표 사례</a:t>
            </a:r>
            <a:endParaRPr lang="ko-KR" altLang="en-US" sz="2500" b="1" dirty="0">
              <a:solidFill>
                <a:schemeClr val="tx2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D95B51-2FEB-42E1-9698-0F17AB880023}"/>
              </a:ext>
            </a:extLst>
          </p:cNvPr>
          <p:cNvGrpSpPr/>
          <p:nvPr/>
        </p:nvGrpSpPr>
        <p:grpSpPr>
          <a:xfrm>
            <a:off x="8064187" y="2526668"/>
            <a:ext cx="3105982" cy="3134780"/>
            <a:chOff x="8064187" y="2526668"/>
            <a:chExt cx="3105982" cy="3134780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62F5D3C-4EAC-D106-D6C0-1B759BCA7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298" y="2526668"/>
              <a:ext cx="1801761" cy="1801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DBAEFE-70F6-ACBF-7DE9-C9208561C806}"/>
                </a:ext>
              </a:extLst>
            </p:cNvPr>
            <p:cNvSpPr txBox="1"/>
            <p:nvPr/>
          </p:nvSpPr>
          <p:spPr>
            <a:xfrm>
              <a:off x="8064187" y="4414953"/>
              <a:ext cx="3105982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chemeClr val="tx2"/>
                  </a:solidFill>
                </a:rPr>
                <a:t>디도스 공격</a:t>
              </a:r>
              <a:endParaRPr lang="en-US" altLang="ko-KR" sz="2500" b="1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sz="2500" b="1" dirty="0">
                  <a:solidFill>
                    <a:schemeClr val="tx2"/>
                  </a:solidFill>
                </a:rPr>
                <a:t>(Distribute Denial of Service attack)</a:t>
              </a:r>
              <a:endParaRPr lang="ko-KR" altLang="en-US" sz="25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DA400A-06E1-B7B8-5E22-7D57B202796E}"/>
              </a:ext>
            </a:extLst>
          </p:cNvPr>
          <p:cNvGrpSpPr/>
          <p:nvPr/>
        </p:nvGrpSpPr>
        <p:grpSpPr>
          <a:xfrm>
            <a:off x="1188881" y="2528119"/>
            <a:ext cx="2811619" cy="3448365"/>
            <a:chOff x="1188881" y="2528119"/>
            <a:chExt cx="2811619" cy="344836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311F406-AC43-F05E-57E4-2DE6B8DDB17A}"/>
                </a:ext>
              </a:extLst>
            </p:cNvPr>
            <p:cNvGrpSpPr/>
            <p:nvPr/>
          </p:nvGrpSpPr>
          <p:grpSpPr>
            <a:xfrm>
              <a:off x="1447652" y="2528119"/>
              <a:ext cx="2347321" cy="2363888"/>
              <a:chOff x="1447652" y="2528119"/>
              <a:chExt cx="2347321" cy="2363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27E33ECB-8ED1-9FE8-940A-8BFBE93AFB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0433" y="2528119"/>
                <a:ext cx="1801761" cy="1801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A50205-C7AD-1375-3C14-BC790535FAE1}"/>
                  </a:ext>
                </a:extLst>
              </p:cNvPr>
              <p:cNvSpPr txBox="1"/>
              <p:nvPr/>
            </p:nvSpPr>
            <p:spPr>
              <a:xfrm>
                <a:off x="1447652" y="4414953"/>
                <a:ext cx="234732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tx2"/>
                    </a:solidFill>
                  </a:rPr>
                  <a:t>해킹</a:t>
                </a:r>
                <a:r>
                  <a:rPr lang="en-US" altLang="ko-KR" sz="2500" b="1" dirty="0">
                    <a:solidFill>
                      <a:schemeClr val="tx2"/>
                    </a:solidFill>
                  </a:rPr>
                  <a:t>(Hacking)</a:t>
                </a:r>
                <a:endParaRPr lang="ko-KR" altLang="en-US" sz="25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8FF0A5-BAE0-5494-86F2-4D9383E9C585}"/>
                </a:ext>
              </a:extLst>
            </p:cNvPr>
            <p:cNvSpPr txBox="1"/>
            <p:nvPr/>
          </p:nvSpPr>
          <p:spPr>
            <a:xfrm>
              <a:off x="1188881" y="5191654"/>
              <a:ext cx="281161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 err="1">
                  <a:solidFill>
                    <a:schemeClr val="tx2"/>
                  </a:solidFill>
                </a:rPr>
                <a:t>스팸릴레이</a:t>
              </a:r>
              <a:endParaRPr lang="en-US" altLang="ko-KR" sz="15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500" dirty="0" err="1">
                  <a:solidFill>
                    <a:schemeClr val="tx2"/>
                  </a:solidFill>
                </a:rPr>
                <a:t>피싱경유지</a:t>
              </a:r>
              <a:endParaRPr lang="en-US" altLang="ko-KR" sz="15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500" dirty="0">
                  <a:solidFill>
                    <a:schemeClr val="tx2"/>
                  </a:solidFill>
                </a:rPr>
                <a:t>침입시도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A88974-2754-38F1-AF19-ED31C09DDB56}"/>
              </a:ext>
            </a:extLst>
          </p:cNvPr>
          <p:cNvGrpSpPr/>
          <p:nvPr/>
        </p:nvGrpSpPr>
        <p:grpSpPr>
          <a:xfrm>
            <a:off x="4174301" y="2491384"/>
            <a:ext cx="3105982" cy="3715933"/>
            <a:chOff x="4174301" y="2491384"/>
            <a:chExt cx="3105982" cy="37159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747327-735D-F8F4-A2ED-91D46D58E8AB}"/>
                </a:ext>
              </a:extLst>
            </p:cNvPr>
            <p:cNvGrpSpPr/>
            <p:nvPr/>
          </p:nvGrpSpPr>
          <p:grpSpPr>
            <a:xfrm>
              <a:off x="4174301" y="2491384"/>
              <a:ext cx="3105982" cy="2700270"/>
              <a:chOff x="4174301" y="2491384"/>
              <a:chExt cx="3105982" cy="2700270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E2786D21-4C36-1C84-E5B2-1049BCC4B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2415" y="2491384"/>
                <a:ext cx="1769754" cy="1769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27B4E6-6016-479F-A20C-D84783F5443D}"/>
                  </a:ext>
                </a:extLst>
              </p:cNvPr>
              <p:cNvSpPr txBox="1"/>
              <p:nvPr/>
            </p:nvSpPr>
            <p:spPr>
              <a:xfrm>
                <a:off x="4174301" y="4329880"/>
                <a:ext cx="310598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500" b="1" dirty="0">
                    <a:solidFill>
                      <a:schemeClr val="tx2"/>
                    </a:solidFill>
                  </a:rPr>
                  <a:t>악성코드</a:t>
                </a:r>
                <a:endParaRPr lang="en-US" altLang="ko-KR" sz="2500" b="1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US" altLang="ko-KR" sz="2500" b="1" dirty="0">
                    <a:solidFill>
                      <a:schemeClr val="tx2"/>
                    </a:solidFill>
                  </a:rPr>
                  <a:t>(Malicious code)</a:t>
                </a:r>
                <a:endParaRPr lang="ko-KR" altLang="en-US" sz="25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04CF30-A05C-5EFE-2776-0726EDD606BA}"/>
                </a:ext>
              </a:extLst>
            </p:cNvPr>
            <p:cNvSpPr txBox="1"/>
            <p:nvPr/>
          </p:nvSpPr>
          <p:spPr>
            <a:xfrm>
              <a:off x="4425800" y="5191654"/>
              <a:ext cx="28116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solidFill>
                    <a:schemeClr val="tx2"/>
                  </a:solidFill>
                </a:rPr>
                <a:t>컴퓨터 바이러스</a:t>
              </a:r>
              <a:endParaRPr lang="en-US" altLang="ko-KR" sz="15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500" dirty="0">
                  <a:solidFill>
                    <a:schemeClr val="tx2"/>
                  </a:solidFill>
                </a:rPr>
                <a:t>웜</a:t>
              </a:r>
              <a:endParaRPr lang="en-US" altLang="ko-KR" sz="15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500" dirty="0">
                  <a:solidFill>
                    <a:schemeClr val="tx2"/>
                  </a:solidFill>
                </a:rPr>
                <a:t>트로이목마</a:t>
              </a:r>
              <a:endParaRPr lang="en-US" altLang="ko-KR" sz="15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500" dirty="0">
                  <a:solidFill>
                    <a:schemeClr val="tx2"/>
                  </a:solidFill>
                </a:rPr>
                <a:t>스파이웨어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74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677336" cy="660429"/>
            <a:chOff x="1188881" y="351819"/>
            <a:chExt cx="2677336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6773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대학전공</a:t>
              </a:r>
              <a:r>
                <a:rPr lang="en-US" altLang="ko-KR" sz="2200" dirty="0"/>
                <a:t>/</a:t>
              </a:r>
              <a:r>
                <a:rPr lang="ko-KR" altLang="en-US" sz="2200" dirty="0"/>
                <a:t>입시 참고</a:t>
              </a:r>
            </a:p>
          </p:txBody>
        </p:sp>
      </p:grp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CAA66C85-1DC3-674A-6B2B-B7DE39D9E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1622717"/>
            <a:ext cx="5396083" cy="3946034"/>
          </a:xfrm>
          <a:prstGeom prst="rect">
            <a:avLst/>
          </a:prstGeom>
        </p:spPr>
      </p:pic>
      <p:pic>
        <p:nvPicPr>
          <p:cNvPr id="6" name="그림 5">
            <a:hlinkClick r:id="rId4"/>
            <a:extLst>
              <a:ext uri="{FF2B5EF4-FFF2-40B4-BE49-F238E27FC236}">
                <a16:creationId xmlns:a16="http://schemas.microsoft.com/office/drawing/2014/main" id="{0D823E40-DA4F-0544-00E4-D6F1D3072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874" y="1622715"/>
            <a:ext cx="4947988" cy="39460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0DDBAA-F8E9-6242-2DD6-302ECF754469}"/>
              </a:ext>
            </a:extLst>
          </p:cNvPr>
          <p:cNvSpPr txBox="1"/>
          <p:nvPr/>
        </p:nvSpPr>
        <p:spPr>
          <a:xfrm>
            <a:off x="2014518" y="5702166"/>
            <a:ext cx="23473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tx2"/>
                </a:solidFill>
              </a:rPr>
              <a:t>커리어넷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BFA2FD-4579-ACDE-193B-8A29562753E4}"/>
              </a:ext>
            </a:extLst>
          </p:cNvPr>
          <p:cNvSpPr txBox="1"/>
          <p:nvPr/>
        </p:nvSpPr>
        <p:spPr>
          <a:xfrm>
            <a:off x="8855967" y="5702166"/>
            <a:ext cx="23473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tx2"/>
                </a:solidFill>
              </a:rPr>
              <a:t>진학사</a:t>
            </a:r>
            <a:endParaRPr lang="ko-KR" altLang="en-US" sz="2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622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677336" cy="660429"/>
            <a:chOff x="1188881" y="351819"/>
            <a:chExt cx="2677336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6773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대학전공</a:t>
              </a:r>
              <a:r>
                <a:rPr lang="en-US" altLang="ko-KR" sz="2200" dirty="0"/>
                <a:t>/</a:t>
              </a:r>
              <a:r>
                <a:rPr lang="ko-KR" altLang="en-US" sz="2200" dirty="0"/>
                <a:t>입시 참고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B46F23A-3672-7202-C235-E6DDC2724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320484"/>
            <a:ext cx="6683057" cy="5259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0F62F5-46F7-12C2-6050-8A9381E3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85" y="1320484"/>
            <a:ext cx="4713501" cy="52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0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05197-61FC-7C9D-4E5E-DCB24E262626}"/>
              </a:ext>
            </a:extLst>
          </p:cNvPr>
          <p:cNvSpPr txBox="1"/>
          <p:nvPr/>
        </p:nvSpPr>
        <p:spPr>
          <a:xfrm>
            <a:off x="1188878" y="1659432"/>
            <a:ext cx="105874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tx2"/>
                </a:solidFill>
              </a:rPr>
              <a:t>학생부 종합 전형</a:t>
            </a:r>
            <a:r>
              <a:rPr lang="en-US" altLang="ko-KR" sz="2500" b="1" dirty="0">
                <a:solidFill>
                  <a:schemeClr val="tx2"/>
                </a:solidFill>
              </a:rPr>
              <a:t>: </a:t>
            </a:r>
          </a:p>
          <a:p>
            <a:r>
              <a:rPr lang="ko-KR" altLang="en-US" sz="2000" dirty="0">
                <a:solidFill>
                  <a:schemeClr val="tx2"/>
                </a:solidFill>
              </a:rPr>
              <a:t>관심있는 분야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하고 싶은 일을 정한 뒤 해당 분야에 대한 열정과 적합성을 보여주자</a:t>
            </a:r>
            <a:endParaRPr lang="en-US" altLang="ko-KR" sz="2000" dirty="0">
              <a:solidFill>
                <a:schemeClr val="tx2"/>
              </a:solidFill>
            </a:endParaRPr>
          </a:p>
          <a:p>
            <a:endParaRPr lang="en-US" altLang="ko-KR" sz="2000" dirty="0">
              <a:solidFill>
                <a:schemeClr val="tx2"/>
              </a:solidFill>
            </a:endParaRPr>
          </a:p>
          <a:p>
            <a:r>
              <a:rPr lang="en-US" altLang="ko-KR" sz="2000" dirty="0">
                <a:solidFill>
                  <a:schemeClr val="tx2"/>
                </a:solidFill>
              </a:rPr>
              <a:t>- </a:t>
            </a:r>
            <a:r>
              <a:rPr lang="ko-KR" altLang="en-US" sz="2000" dirty="0">
                <a:solidFill>
                  <a:schemeClr val="tx2"/>
                </a:solidFill>
              </a:rPr>
              <a:t>나의 이야기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비전을 해당 분야에 대한 여러 경험에 녹여서 정리하는 습관</a:t>
            </a:r>
            <a:endParaRPr lang="en-US" altLang="ko-KR" sz="2000" dirty="0">
              <a:solidFill>
                <a:schemeClr val="tx2"/>
              </a:solidFill>
            </a:endParaRPr>
          </a:p>
          <a:p>
            <a:r>
              <a:rPr lang="en-US" altLang="ko-KR" sz="2000" dirty="0">
                <a:solidFill>
                  <a:schemeClr val="tx2"/>
                </a:solidFill>
              </a:rPr>
              <a:t>- </a:t>
            </a:r>
            <a:r>
              <a:rPr lang="ko-KR" altLang="en-US" sz="2000" dirty="0">
                <a:solidFill>
                  <a:schemeClr val="tx2"/>
                </a:solidFill>
              </a:rPr>
              <a:t>내신 성적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생활기록부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802729-5866-7CBD-303C-46D47E196EE8}"/>
              </a:ext>
            </a:extLst>
          </p:cNvPr>
          <p:cNvSpPr txBox="1"/>
          <p:nvPr/>
        </p:nvSpPr>
        <p:spPr>
          <a:xfrm>
            <a:off x="1188878" y="3830569"/>
            <a:ext cx="1058748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tx2"/>
                </a:solidFill>
              </a:rPr>
              <a:t>학생부 교과 전형</a:t>
            </a:r>
            <a:r>
              <a:rPr lang="en-US" altLang="ko-KR" sz="2500" b="1" dirty="0">
                <a:solidFill>
                  <a:schemeClr val="tx2"/>
                </a:solidFill>
              </a:rPr>
              <a:t>/</a:t>
            </a:r>
            <a:r>
              <a:rPr lang="ko-KR" altLang="en-US" sz="2500" b="1" dirty="0">
                <a:solidFill>
                  <a:schemeClr val="tx2"/>
                </a:solidFill>
              </a:rPr>
              <a:t>정시</a:t>
            </a:r>
            <a:r>
              <a:rPr lang="en-US" altLang="ko-KR" sz="2500" b="1" dirty="0">
                <a:solidFill>
                  <a:schemeClr val="tx2"/>
                </a:solidFill>
              </a:rPr>
              <a:t>/</a:t>
            </a:r>
            <a:r>
              <a:rPr lang="ko-KR" altLang="en-US" sz="2500" b="1" dirty="0">
                <a:solidFill>
                  <a:schemeClr val="tx2"/>
                </a:solidFill>
              </a:rPr>
              <a:t>논술</a:t>
            </a:r>
            <a:r>
              <a:rPr lang="en-US" altLang="ko-KR" sz="2500" b="1" dirty="0">
                <a:solidFill>
                  <a:schemeClr val="tx2"/>
                </a:solidFill>
              </a:rPr>
              <a:t>: </a:t>
            </a:r>
          </a:p>
          <a:p>
            <a:r>
              <a:rPr lang="ko-KR" altLang="en-US" sz="2000" dirty="0">
                <a:solidFill>
                  <a:schemeClr val="tx2"/>
                </a:solidFill>
              </a:rPr>
              <a:t>관심분야에 대해 유명하거나 강점이 있는 대학에 지원하자</a:t>
            </a:r>
            <a:endParaRPr lang="en-US" altLang="ko-KR" sz="2000" dirty="0">
              <a:solidFill>
                <a:schemeClr val="tx2"/>
              </a:solidFill>
            </a:endParaRPr>
          </a:p>
          <a:p>
            <a:endParaRPr lang="en-US" altLang="ko-KR" sz="2000" dirty="0">
              <a:solidFill>
                <a:schemeClr val="tx2"/>
              </a:solidFill>
            </a:endParaRPr>
          </a:p>
          <a:p>
            <a:r>
              <a:rPr lang="en-US" altLang="ko-KR" sz="2000" dirty="0">
                <a:solidFill>
                  <a:schemeClr val="tx2"/>
                </a:solidFill>
              </a:rPr>
              <a:t>- </a:t>
            </a:r>
            <a:r>
              <a:rPr lang="ko-KR" altLang="en-US" sz="2000" dirty="0">
                <a:solidFill>
                  <a:schemeClr val="tx2"/>
                </a:solidFill>
              </a:rPr>
              <a:t>교과전형</a:t>
            </a:r>
            <a:r>
              <a:rPr lang="en-US" altLang="ko-KR" sz="2000" dirty="0">
                <a:solidFill>
                  <a:schemeClr val="tx2"/>
                </a:solidFill>
              </a:rPr>
              <a:t>:</a:t>
            </a:r>
            <a:r>
              <a:rPr lang="ko-KR" altLang="en-US" sz="2000" dirty="0">
                <a:solidFill>
                  <a:schemeClr val="tx2"/>
                </a:solidFill>
              </a:rPr>
              <a:t> 내신 성적</a:t>
            </a:r>
            <a:r>
              <a:rPr lang="en-US" altLang="ko-KR" sz="2000" dirty="0">
                <a:solidFill>
                  <a:schemeClr val="tx2"/>
                </a:solidFill>
              </a:rPr>
              <a:t> </a:t>
            </a:r>
            <a:r>
              <a:rPr lang="ko-KR" altLang="en-US" sz="2000" dirty="0">
                <a:solidFill>
                  <a:schemeClr val="tx2"/>
                </a:solidFill>
              </a:rPr>
              <a:t>관리</a:t>
            </a:r>
            <a:endParaRPr lang="en-US" altLang="ko-KR" sz="2000" dirty="0">
              <a:solidFill>
                <a:schemeClr val="tx2"/>
              </a:solidFill>
            </a:endParaRPr>
          </a:p>
          <a:p>
            <a:r>
              <a:rPr lang="en-US" altLang="ko-KR" sz="2000" dirty="0">
                <a:solidFill>
                  <a:schemeClr val="tx2"/>
                </a:solidFill>
              </a:rPr>
              <a:t>- </a:t>
            </a:r>
            <a:r>
              <a:rPr lang="ko-KR" altLang="en-US" sz="2000" dirty="0">
                <a:solidFill>
                  <a:schemeClr val="tx2"/>
                </a:solidFill>
              </a:rPr>
              <a:t>정시전형</a:t>
            </a:r>
            <a:r>
              <a:rPr lang="en-US" altLang="ko-KR" sz="2000" dirty="0">
                <a:solidFill>
                  <a:schemeClr val="tx2"/>
                </a:solidFill>
              </a:rPr>
              <a:t>: </a:t>
            </a:r>
            <a:r>
              <a:rPr lang="ko-KR" altLang="en-US" sz="2000" dirty="0">
                <a:solidFill>
                  <a:schemeClr val="tx2"/>
                </a:solidFill>
              </a:rPr>
              <a:t>모의고사 및 수능 준비</a:t>
            </a:r>
            <a:endParaRPr lang="en-US" altLang="ko-KR" sz="2000" dirty="0">
              <a:solidFill>
                <a:schemeClr val="tx2"/>
              </a:solidFill>
            </a:endParaRPr>
          </a:p>
          <a:p>
            <a:r>
              <a:rPr lang="en-US" altLang="ko-KR" sz="2000" dirty="0">
                <a:solidFill>
                  <a:schemeClr val="tx2"/>
                </a:solidFill>
              </a:rPr>
              <a:t>- </a:t>
            </a:r>
            <a:r>
              <a:rPr lang="ko-KR" altLang="en-US" sz="2000" dirty="0">
                <a:solidFill>
                  <a:schemeClr val="tx2"/>
                </a:solidFill>
              </a:rPr>
              <a:t>논술전형</a:t>
            </a:r>
            <a:r>
              <a:rPr lang="en-US" altLang="ko-KR" sz="2000" dirty="0">
                <a:solidFill>
                  <a:schemeClr val="tx2"/>
                </a:solidFill>
              </a:rPr>
              <a:t>: </a:t>
            </a:r>
            <a:r>
              <a:rPr lang="ko-KR" altLang="en-US" sz="2000" dirty="0">
                <a:solidFill>
                  <a:schemeClr val="tx2"/>
                </a:solidFill>
              </a:rPr>
              <a:t>모의고사 및 수능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ko-KR" altLang="en-US" sz="2000" dirty="0">
                <a:solidFill>
                  <a:schemeClr val="tx2"/>
                </a:solidFill>
              </a:rPr>
              <a:t>최저등급</a:t>
            </a:r>
            <a:r>
              <a:rPr lang="en-US" altLang="ko-KR" sz="2000" dirty="0">
                <a:solidFill>
                  <a:schemeClr val="tx2"/>
                </a:solidFill>
              </a:rPr>
              <a:t>), </a:t>
            </a:r>
            <a:r>
              <a:rPr lang="ko-KR" altLang="en-US" sz="2000" dirty="0">
                <a:solidFill>
                  <a:schemeClr val="tx2"/>
                </a:solidFill>
              </a:rPr>
              <a:t>내신 성적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논술 준비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EC1C10-8AB0-D5F2-9237-A9B5D013F35A}"/>
              </a:ext>
            </a:extLst>
          </p:cNvPr>
          <p:cNvGrpSpPr/>
          <p:nvPr/>
        </p:nvGrpSpPr>
        <p:grpSpPr>
          <a:xfrm>
            <a:off x="1188881" y="351819"/>
            <a:ext cx="2677336" cy="660429"/>
            <a:chOff x="1188881" y="351819"/>
            <a:chExt cx="2677336" cy="6604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D18244-8F1D-D85E-B96C-3C2CD63C23DF}"/>
                </a:ext>
              </a:extLst>
            </p:cNvPr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1CF2E2-8F9C-4ABB-BD81-1E09AEF47A3F}"/>
                </a:ext>
              </a:extLst>
            </p:cNvPr>
            <p:cNvSpPr txBox="1"/>
            <p:nvPr/>
          </p:nvSpPr>
          <p:spPr>
            <a:xfrm>
              <a:off x="1188881" y="581361"/>
              <a:ext cx="26773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대학전공</a:t>
              </a:r>
              <a:r>
                <a:rPr lang="en-US" altLang="ko-KR" sz="2200" dirty="0"/>
                <a:t>/</a:t>
              </a:r>
              <a:r>
                <a:rPr lang="ko-KR" altLang="en-US" sz="2200" dirty="0"/>
                <a:t>입시 참고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D0D014-7F58-F5E0-42A2-9BF59B9399EE}"/>
              </a:ext>
            </a:extLst>
          </p:cNvPr>
          <p:cNvSpPr txBox="1"/>
          <p:nvPr/>
        </p:nvSpPr>
        <p:spPr>
          <a:xfrm>
            <a:off x="1085850" y="6215544"/>
            <a:ext cx="844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🚨🚨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수시를 너무 믿지 말고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정시를 위한 수능공부도 끝까지 열심히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하자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!!!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🚨🚨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43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721509" y="1917976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20201" y="191797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정재윤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20201" y="2642860"/>
            <a:ext cx="630690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>
                <a:solidFill>
                  <a:schemeClr val="tx2"/>
                </a:solidFill>
              </a:rPr>
              <a:t>한국외국어대학교 </a:t>
            </a:r>
            <a:r>
              <a:rPr lang="en-US" altLang="ko-KR" sz="1600" b="1" dirty="0">
                <a:solidFill>
                  <a:schemeClr val="tx2"/>
                </a:solidFill>
              </a:rPr>
              <a:t>GBT</a:t>
            </a:r>
            <a:r>
              <a:rPr lang="ko-KR" altLang="en-US" sz="1600" b="1" dirty="0">
                <a:solidFill>
                  <a:schemeClr val="tx2"/>
                </a:solidFill>
              </a:rPr>
              <a:t>학부</a:t>
            </a:r>
            <a:r>
              <a:rPr lang="en-US" altLang="ko-KR" sz="1600" b="1" dirty="0">
                <a:solidFill>
                  <a:schemeClr val="tx2"/>
                </a:solidFill>
              </a:rPr>
              <a:t>, </a:t>
            </a:r>
            <a:r>
              <a:rPr lang="ko-KR" altLang="en-US" sz="1600" b="1" dirty="0" err="1">
                <a:solidFill>
                  <a:schemeClr val="tx2"/>
                </a:solidFill>
              </a:rPr>
              <a:t>컴퓨터전자시스템공학부</a:t>
            </a:r>
            <a:r>
              <a:rPr lang="ko-KR" altLang="en-US" sz="1600" b="1" dirty="0">
                <a:solidFill>
                  <a:schemeClr val="tx2"/>
                </a:solidFill>
              </a:rPr>
              <a:t> 재학 중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 algn="just"/>
            <a:r>
              <a:rPr lang="ko-KR" altLang="en-US" sz="1500" dirty="0">
                <a:solidFill>
                  <a:schemeClr val="tx2"/>
                </a:solidFill>
              </a:rPr>
              <a:t>한국외국어대학교 </a:t>
            </a:r>
            <a:r>
              <a:rPr lang="en-US" altLang="ko-KR" sz="1500" dirty="0">
                <a:solidFill>
                  <a:schemeClr val="tx2"/>
                </a:solidFill>
              </a:rPr>
              <a:t>SW</a:t>
            </a:r>
            <a:r>
              <a:rPr lang="ko-KR" altLang="en-US" sz="1500" dirty="0">
                <a:solidFill>
                  <a:schemeClr val="tx2"/>
                </a:solidFill>
              </a:rPr>
              <a:t>봉사단원</a:t>
            </a:r>
            <a:endParaRPr lang="en-US" altLang="ko-KR" sz="1500" dirty="0">
              <a:solidFill>
                <a:schemeClr val="tx2"/>
              </a:solidFill>
            </a:endParaRPr>
          </a:p>
          <a:p>
            <a:pPr algn="just"/>
            <a:r>
              <a:rPr lang="en-US" altLang="ko-KR" sz="1500" dirty="0">
                <a:solidFill>
                  <a:schemeClr val="tx2"/>
                </a:solidFill>
              </a:rPr>
              <a:t>(</a:t>
            </a:r>
            <a:r>
              <a:rPr lang="ko-KR" altLang="en-US" sz="1500" dirty="0">
                <a:solidFill>
                  <a:schemeClr val="tx2"/>
                </a:solidFill>
              </a:rPr>
              <a:t>전</a:t>
            </a:r>
            <a:r>
              <a:rPr lang="en-US" altLang="ko-KR" sz="1500" dirty="0">
                <a:solidFill>
                  <a:schemeClr val="tx2"/>
                </a:solidFill>
              </a:rPr>
              <a:t>)</a:t>
            </a:r>
            <a:r>
              <a:rPr lang="ko-KR" altLang="en-US" sz="1500" dirty="0">
                <a:solidFill>
                  <a:schemeClr val="tx2"/>
                </a:solidFill>
              </a:rPr>
              <a:t>한국외국어대학교</a:t>
            </a:r>
            <a:r>
              <a:rPr lang="en-US" altLang="ko-KR" sz="1500" dirty="0">
                <a:solidFill>
                  <a:schemeClr val="tx2"/>
                </a:solidFill>
              </a:rPr>
              <a:t> </a:t>
            </a:r>
            <a:r>
              <a:rPr lang="ko-KR" altLang="en-US" sz="1500" dirty="0">
                <a:solidFill>
                  <a:schemeClr val="tx2"/>
                </a:solidFill>
              </a:rPr>
              <a:t>신입생 학기 전 </a:t>
            </a:r>
            <a:r>
              <a:rPr lang="en-US" altLang="ko-KR" sz="1500" dirty="0">
                <a:solidFill>
                  <a:schemeClr val="tx2"/>
                </a:solidFill>
              </a:rPr>
              <a:t>SW</a:t>
            </a:r>
            <a:r>
              <a:rPr lang="ko-KR" altLang="en-US" sz="1500" dirty="0">
                <a:solidFill>
                  <a:schemeClr val="tx2"/>
                </a:solidFill>
              </a:rPr>
              <a:t>교육조교</a:t>
            </a:r>
            <a:endParaRPr lang="en-US" altLang="ko-KR" sz="1500" dirty="0">
              <a:solidFill>
                <a:schemeClr val="tx2"/>
              </a:solidFill>
            </a:endParaRPr>
          </a:p>
          <a:p>
            <a:pPr algn="just"/>
            <a:r>
              <a:rPr lang="en-US" altLang="ko-KR" sz="1500" dirty="0">
                <a:solidFill>
                  <a:schemeClr val="tx2"/>
                </a:solidFill>
              </a:rPr>
              <a:t>(</a:t>
            </a:r>
            <a:r>
              <a:rPr lang="ko-KR" altLang="en-US" sz="1500" dirty="0">
                <a:solidFill>
                  <a:schemeClr val="tx2"/>
                </a:solidFill>
              </a:rPr>
              <a:t>전</a:t>
            </a:r>
            <a:r>
              <a:rPr lang="en-US" altLang="ko-KR" sz="1500" dirty="0">
                <a:solidFill>
                  <a:schemeClr val="tx2"/>
                </a:solidFill>
              </a:rPr>
              <a:t>)</a:t>
            </a:r>
            <a:r>
              <a:rPr lang="ko-KR" altLang="en-US" sz="1500" dirty="0" err="1">
                <a:solidFill>
                  <a:schemeClr val="tx2"/>
                </a:solidFill>
              </a:rPr>
              <a:t>이커머스특성화대학</a:t>
            </a:r>
            <a:r>
              <a:rPr lang="ko-KR" altLang="en-US" sz="1500" dirty="0">
                <a:solidFill>
                  <a:schemeClr val="tx2"/>
                </a:solidFill>
              </a:rPr>
              <a:t> 전자상거래 실습생</a:t>
            </a:r>
            <a:endParaRPr lang="en-US" altLang="ko-KR" sz="1500" dirty="0">
              <a:solidFill>
                <a:schemeClr val="tx2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0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88881" y="581361"/>
            <a:ext cx="2316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대학생 멘토 소개</a:t>
            </a:r>
          </a:p>
        </p:txBody>
      </p:sp>
      <p:pic>
        <p:nvPicPr>
          <p:cNvPr id="3" name="그림 2" descr="사람, 실내, 젊은, 검은색이(가) 표시된 사진&#10;&#10;자동 생성된 설명">
            <a:extLst>
              <a:ext uri="{FF2B5EF4-FFF2-40B4-BE49-F238E27FC236}">
                <a16:creationId xmlns:a16="http://schemas.microsoft.com/office/drawing/2014/main" id="{A639927C-CA59-A90E-FB3E-B51F8CA61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5" t="7546" r="464" b="2184"/>
          <a:stretch/>
        </p:blipFill>
        <p:spPr>
          <a:xfrm>
            <a:off x="399909" y="2113479"/>
            <a:ext cx="2922909" cy="36281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4E3829-98EC-2393-DFF1-0A1D14EB7136}"/>
              </a:ext>
            </a:extLst>
          </p:cNvPr>
          <p:cNvSpPr txBox="1"/>
          <p:nvPr/>
        </p:nvSpPr>
        <p:spPr>
          <a:xfrm>
            <a:off x="4120201" y="4087656"/>
            <a:ext cx="71180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500" dirty="0">
                <a:solidFill>
                  <a:schemeClr val="tx2"/>
                </a:solidFill>
              </a:rPr>
              <a:t>2022 SW</a:t>
            </a:r>
            <a:r>
              <a:rPr lang="ko-KR" altLang="en-US" sz="1500" dirty="0" err="1">
                <a:solidFill>
                  <a:schemeClr val="tx2"/>
                </a:solidFill>
              </a:rPr>
              <a:t>공동해커톤</a:t>
            </a:r>
            <a:r>
              <a:rPr lang="ko-KR" altLang="en-US" sz="1500" dirty="0">
                <a:solidFill>
                  <a:schemeClr val="tx2"/>
                </a:solidFill>
              </a:rPr>
              <a:t> </a:t>
            </a:r>
            <a:r>
              <a:rPr lang="en-US" altLang="ko-KR" sz="1500" dirty="0">
                <a:solidFill>
                  <a:schemeClr val="tx2"/>
                </a:solidFill>
              </a:rPr>
              <a:t>[</a:t>
            </a:r>
            <a:r>
              <a:rPr lang="ko-KR" altLang="en-US" sz="1500" dirty="0">
                <a:solidFill>
                  <a:schemeClr val="tx2"/>
                </a:solidFill>
              </a:rPr>
              <a:t>카페의 민족</a:t>
            </a:r>
            <a:r>
              <a:rPr lang="en-US" altLang="ko-KR" sz="1500" dirty="0">
                <a:solidFill>
                  <a:schemeClr val="tx2"/>
                </a:solidFill>
              </a:rPr>
              <a:t>]</a:t>
            </a:r>
            <a:r>
              <a:rPr lang="ko-KR" altLang="en-US" sz="1500" dirty="0">
                <a:solidFill>
                  <a:schemeClr val="tx2"/>
                </a:solidFill>
              </a:rPr>
              <a:t>팀장</a:t>
            </a:r>
            <a:r>
              <a:rPr lang="en-US" altLang="ko-KR" sz="1500" dirty="0">
                <a:solidFill>
                  <a:schemeClr val="tx2"/>
                </a:solidFill>
              </a:rPr>
              <a:t>_ </a:t>
            </a:r>
            <a:r>
              <a:rPr lang="ko-KR" altLang="en-US" sz="1500" dirty="0">
                <a:solidFill>
                  <a:schemeClr val="tx2"/>
                </a:solidFill>
              </a:rPr>
              <a:t>우수상 수상</a:t>
            </a:r>
            <a:r>
              <a:rPr lang="en-US" altLang="ko-KR" sz="1500" dirty="0">
                <a:solidFill>
                  <a:schemeClr val="tx2"/>
                </a:solidFill>
              </a:rPr>
              <a:t>(SW</a:t>
            </a:r>
            <a:r>
              <a:rPr lang="ko-KR" altLang="en-US" sz="1500" dirty="0">
                <a:solidFill>
                  <a:schemeClr val="tx2"/>
                </a:solidFill>
              </a:rPr>
              <a:t>중심대학협의회장상</a:t>
            </a:r>
            <a:r>
              <a:rPr lang="en-US" altLang="ko-KR" sz="1500" dirty="0">
                <a:solidFill>
                  <a:schemeClr val="tx2"/>
                </a:solidFill>
              </a:rPr>
              <a:t>)</a:t>
            </a:r>
          </a:p>
          <a:p>
            <a:pPr algn="just"/>
            <a:r>
              <a:rPr lang="en-US" altLang="ko-KR" sz="1500" dirty="0">
                <a:solidFill>
                  <a:schemeClr val="tx2"/>
                </a:solidFill>
              </a:rPr>
              <a:t>2021 GBT</a:t>
            </a:r>
            <a:r>
              <a:rPr lang="ko-KR" altLang="en-US" sz="1500" dirty="0">
                <a:solidFill>
                  <a:schemeClr val="tx2"/>
                </a:solidFill>
              </a:rPr>
              <a:t>학부 </a:t>
            </a:r>
            <a:r>
              <a:rPr lang="ko-KR" altLang="en-US" sz="1500" dirty="0" err="1">
                <a:solidFill>
                  <a:schemeClr val="tx2"/>
                </a:solidFill>
              </a:rPr>
              <a:t>캡스톤</a:t>
            </a:r>
            <a:r>
              <a:rPr lang="ko-KR" altLang="en-US" sz="1500" dirty="0">
                <a:solidFill>
                  <a:schemeClr val="tx2"/>
                </a:solidFill>
              </a:rPr>
              <a:t> 디자인 </a:t>
            </a:r>
            <a:r>
              <a:rPr lang="en-US" altLang="ko-KR" sz="1500" dirty="0">
                <a:solidFill>
                  <a:schemeClr val="tx2"/>
                </a:solidFill>
              </a:rPr>
              <a:t>[VALTO]</a:t>
            </a:r>
            <a:r>
              <a:rPr lang="ko-KR" altLang="en-US" sz="1500" dirty="0">
                <a:solidFill>
                  <a:schemeClr val="tx2"/>
                </a:solidFill>
              </a:rPr>
              <a:t>개발자</a:t>
            </a:r>
            <a:r>
              <a:rPr lang="en-US" altLang="ko-KR" sz="1500" dirty="0">
                <a:solidFill>
                  <a:schemeClr val="tx2"/>
                </a:solidFill>
              </a:rPr>
              <a:t>_ </a:t>
            </a:r>
            <a:r>
              <a:rPr lang="ko-KR" altLang="en-US" sz="1500" dirty="0">
                <a:solidFill>
                  <a:schemeClr val="tx2"/>
                </a:solidFill>
              </a:rPr>
              <a:t>최우수상 수상</a:t>
            </a:r>
            <a:endParaRPr lang="en-US" altLang="ko-KR" sz="1500" dirty="0">
              <a:solidFill>
                <a:schemeClr val="tx2"/>
              </a:solidFill>
            </a:endParaRPr>
          </a:p>
          <a:p>
            <a:pPr algn="just"/>
            <a:r>
              <a:rPr lang="en-US" altLang="ko-KR" sz="1500" dirty="0">
                <a:solidFill>
                  <a:schemeClr val="tx2"/>
                </a:solidFill>
              </a:rPr>
              <a:t>2021 SW</a:t>
            </a:r>
            <a:r>
              <a:rPr lang="ko-KR" altLang="en-US" sz="1500" dirty="0">
                <a:solidFill>
                  <a:schemeClr val="tx2"/>
                </a:solidFill>
              </a:rPr>
              <a:t>국비지원 웹 개발 개인 개발부문</a:t>
            </a:r>
            <a:r>
              <a:rPr lang="en-US" altLang="ko-KR" sz="1500" dirty="0">
                <a:solidFill>
                  <a:schemeClr val="tx2"/>
                </a:solidFill>
              </a:rPr>
              <a:t>-_</a:t>
            </a:r>
            <a:r>
              <a:rPr lang="ko-KR" altLang="en-US" sz="1500" dirty="0">
                <a:solidFill>
                  <a:schemeClr val="tx2"/>
                </a:solidFill>
              </a:rPr>
              <a:t>최우수상 수상</a:t>
            </a:r>
            <a:endParaRPr lang="en-US" altLang="ko-KR" sz="1500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D88A12-C31F-0ADB-8AB2-5EE8B67688C6}"/>
              </a:ext>
            </a:extLst>
          </p:cNvPr>
          <p:cNvSpPr txBox="1"/>
          <p:nvPr/>
        </p:nvSpPr>
        <p:spPr>
          <a:xfrm>
            <a:off x="4120201" y="5164434"/>
            <a:ext cx="7118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 err="1">
                <a:solidFill>
                  <a:schemeClr val="tx2"/>
                </a:solidFill>
              </a:rPr>
              <a:t>클루커스</a:t>
            </a:r>
            <a:r>
              <a:rPr lang="ko-KR" altLang="en-US" sz="1500" dirty="0">
                <a:solidFill>
                  <a:schemeClr val="tx2"/>
                </a:solidFill>
              </a:rPr>
              <a:t> 기술지원팀 근무 중</a:t>
            </a:r>
            <a:endParaRPr lang="en-US" altLang="ko-KR" sz="1500" dirty="0">
              <a:solidFill>
                <a:schemeClr val="tx2"/>
              </a:solidFill>
            </a:endParaRPr>
          </a:p>
          <a:p>
            <a:pPr algn="just"/>
            <a:r>
              <a:rPr lang="en-US" altLang="ko-KR" sz="1500" dirty="0">
                <a:solidFill>
                  <a:schemeClr val="tx2"/>
                </a:solidFill>
              </a:rPr>
              <a:t>(</a:t>
            </a:r>
            <a:r>
              <a:rPr lang="ko-KR" altLang="en-US" sz="1500" dirty="0">
                <a:solidFill>
                  <a:schemeClr val="tx2"/>
                </a:solidFill>
              </a:rPr>
              <a:t>전</a:t>
            </a:r>
            <a:r>
              <a:rPr lang="en-US" altLang="ko-KR" sz="1500" dirty="0">
                <a:solidFill>
                  <a:schemeClr val="tx2"/>
                </a:solidFill>
              </a:rPr>
              <a:t>)</a:t>
            </a:r>
            <a:r>
              <a:rPr lang="ko-KR" altLang="en-US" sz="1500" dirty="0" err="1">
                <a:solidFill>
                  <a:schemeClr val="tx2"/>
                </a:solidFill>
              </a:rPr>
              <a:t>위메프</a:t>
            </a:r>
            <a:r>
              <a:rPr lang="ko-KR" altLang="en-US" sz="1500" dirty="0">
                <a:solidFill>
                  <a:schemeClr val="tx2"/>
                </a:solidFill>
              </a:rPr>
              <a:t> </a:t>
            </a:r>
            <a:r>
              <a:rPr lang="en-US" altLang="ko-KR" sz="1500" dirty="0">
                <a:solidFill>
                  <a:schemeClr val="tx2"/>
                </a:solidFill>
              </a:rPr>
              <a:t>O2O</a:t>
            </a:r>
            <a:r>
              <a:rPr lang="ko-KR" altLang="en-US" sz="1500" dirty="0">
                <a:solidFill>
                  <a:schemeClr val="tx2"/>
                </a:solidFill>
              </a:rPr>
              <a:t>실</a:t>
            </a:r>
            <a:r>
              <a:rPr lang="en-US" altLang="ko-KR" sz="1500" dirty="0">
                <a:solidFill>
                  <a:schemeClr val="tx2"/>
                </a:solidFill>
              </a:rPr>
              <a:t>-</a:t>
            </a:r>
            <a:r>
              <a:rPr lang="ko-KR" altLang="en-US" sz="1500" dirty="0">
                <a:solidFill>
                  <a:schemeClr val="tx2"/>
                </a:solidFill>
              </a:rPr>
              <a:t>운영팀 근무</a:t>
            </a:r>
            <a:endParaRPr lang="en-US" altLang="ko-KR" sz="1500" dirty="0">
              <a:solidFill>
                <a:schemeClr val="tx2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F37FA9-7450-5D62-5214-265F9D93A244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45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진로설계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E09DE9-A484-2D1B-14DB-7C40AE073800}"/>
              </a:ext>
            </a:extLst>
          </p:cNvPr>
          <p:cNvGrpSpPr/>
          <p:nvPr/>
        </p:nvGrpSpPr>
        <p:grpSpPr>
          <a:xfrm>
            <a:off x="8048846" y="0"/>
            <a:ext cx="4143154" cy="6858000"/>
            <a:chOff x="8048846" y="0"/>
            <a:chExt cx="4143154" cy="6858000"/>
          </a:xfrm>
        </p:grpSpPr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EB13AF94-9837-CB9C-F198-1D39380DFF2F}"/>
                </a:ext>
              </a:extLst>
            </p:cNvPr>
            <p:cNvSpPr/>
            <p:nvPr/>
          </p:nvSpPr>
          <p:spPr>
            <a:xfrm flipH="1">
              <a:off x="8048846" y="0"/>
              <a:ext cx="4143153" cy="6858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A45F0471-0827-05B6-40A7-E539FD92D6DE}"/>
                </a:ext>
              </a:extLst>
            </p:cNvPr>
            <p:cNvSpPr/>
            <p:nvPr/>
          </p:nvSpPr>
          <p:spPr>
            <a:xfrm flipH="1" flipV="1">
              <a:off x="8048847" y="3123"/>
              <a:ext cx="4143153" cy="682148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55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6659195" cy="660429"/>
            <a:chOff x="1188881" y="351819"/>
            <a:chExt cx="6659195" cy="660429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/>
                <a:t>진로설계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581361"/>
              <a:ext cx="66591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대학진학 후 공부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컴퓨터공학부 커리큘럼 간략 소개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A1FA5FF-F39E-73A5-0A83-BAF48C0E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52" y="1010256"/>
            <a:ext cx="4956180" cy="578811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5E98810-2E8B-EA05-B705-E8C21D85575A}"/>
              </a:ext>
            </a:extLst>
          </p:cNvPr>
          <p:cNvGrpSpPr/>
          <p:nvPr/>
        </p:nvGrpSpPr>
        <p:grpSpPr>
          <a:xfrm>
            <a:off x="5790968" y="1813786"/>
            <a:ext cx="6064334" cy="4059595"/>
            <a:chOff x="5790968" y="1813786"/>
            <a:chExt cx="6064334" cy="4059595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2B0061A-F1FE-AB67-5876-CD78BBFE2C5F}"/>
                </a:ext>
              </a:extLst>
            </p:cNvPr>
            <p:cNvCxnSpPr/>
            <p:nvPr/>
          </p:nvCxnSpPr>
          <p:spPr>
            <a:xfrm>
              <a:off x="7995782" y="2094102"/>
              <a:ext cx="885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870CC8E-3AA3-160C-70B5-FC17E4BEA97F}"/>
                </a:ext>
              </a:extLst>
            </p:cNvPr>
            <p:cNvSpPr/>
            <p:nvPr/>
          </p:nvSpPr>
          <p:spPr>
            <a:xfrm>
              <a:off x="6280038" y="1813786"/>
              <a:ext cx="1096840" cy="560633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1</a:t>
              </a:r>
              <a:r>
                <a:rPr lang="ko-KR" altLang="en-US" dirty="0"/>
                <a:t>학년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444090D-4D09-5092-A04E-C11E18F99D34}"/>
                </a:ext>
              </a:extLst>
            </p:cNvPr>
            <p:cNvSpPr/>
            <p:nvPr/>
          </p:nvSpPr>
          <p:spPr>
            <a:xfrm>
              <a:off x="9822368" y="1813786"/>
              <a:ext cx="1096840" cy="560633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2</a:t>
              </a:r>
              <a:r>
                <a:rPr lang="ko-KR" altLang="en-US" dirty="0"/>
                <a:t>학년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C5A98F4-5E07-D42F-CD58-F657FC9826CB}"/>
                </a:ext>
              </a:extLst>
            </p:cNvPr>
            <p:cNvSpPr/>
            <p:nvPr/>
          </p:nvSpPr>
          <p:spPr>
            <a:xfrm>
              <a:off x="6287064" y="4208222"/>
              <a:ext cx="1096840" cy="560633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3</a:t>
              </a:r>
              <a:r>
                <a:rPr lang="ko-KR" altLang="en-US" dirty="0"/>
                <a:t>학년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2764B8E-090D-681C-FAB4-E9EB5D1EA21E}"/>
                </a:ext>
              </a:extLst>
            </p:cNvPr>
            <p:cNvSpPr/>
            <p:nvPr/>
          </p:nvSpPr>
          <p:spPr>
            <a:xfrm>
              <a:off x="9822368" y="4208223"/>
              <a:ext cx="1096840" cy="560633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4</a:t>
              </a:r>
              <a:r>
                <a:rPr lang="ko-KR" altLang="en-US" dirty="0"/>
                <a:t>학년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4050E65-7EAD-C06A-2A84-2A1ADF217A1B}"/>
                </a:ext>
              </a:extLst>
            </p:cNvPr>
            <p:cNvCxnSpPr/>
            <p:nvPr/>
          </p:nvCxnSpPr>
          <p:spPr>
            <a:xfrm>
              <a:off x="7995782" y="4488539"/>
              <a:ext cx="885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EF8624-4CDD-78DE-7213-8D91F0875C0C}"/>
                </a:ext>
              </a:extLst>
            </p:cNvPr>
            <p:cNvSpPr txBox="1"/>
            <p:nvPr/>
          </p:nvSpPr>
          <p:spPr>
            <a:xfrm>
              <a:off x="5790968" y="2456564"/>
              <a:ext cx="20890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</a:rPr>
                <a:t>수학과목</a:t>
              </a:r>
              <a:endParaRPr lang="en-US" altLang="ko-KR" dirty="0">
                <a:solidFill>
                  <a:schemeClr val="tx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</a:rPr>
                <a:t>기초프로그래밍</a:t>
              </a:r>
              <a:endParaRPr lang="en-US" altLang="ko-KR" dirty="0">
                <a:solidFill>
                  <a:schemeClr val="tx2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819471-8AF7-3818-CBE5-7C943D629CD1}"/>
                </a:ext>
              </a:extLst>
            </p:cNvPr>
            <p:cNvSpPr txBox="1"/>
            <p:nvPr/>
          </p:nvSpPr>
          <p:spPr>
            <a:xfrm>
              <a:off x="9240484" y="2449414"/>
              <a:ext cx="2383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</a:rPr>
                <a:t>자료구조</a:t>
              </a:r>
              <a:r>
                <a:rPr lang="en-US" altLang="ko-KR" dirty="0">
                  <a:solidFill>
                    <a:schemeClr val="tx2"/>
                  </a:solidFill>
                </a:rPr>
                <a:t>/</a:t>
              </a:r>
              <a:r>
                <a:rPr lang="ko-KR" altLang="en-US" dirty="0">
                  <a:solidFill>
                    <a:schemeClr val="tx2"/>
                  </a:solidFill>
                </a:rPr>
                <a:t>알고리즘</a:t>
              </a:r>
              <a:endParaRPr lang="en-US" altLang="ko-KR" dirty="0">
                <a:solidFill>
                  <a:schemeClr val="tx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</a:rPr>
                <a:t>프로그래밍 활용</a:t>
              </a:r>
              <a:endParaRPr lang="en-US" altLang="ko-KR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65C96F-C828-15FE-18C6-B6FB8483592E}"/>
                </a:ext>
              </a:extLst>
            </p:cNvPr>
            <p:cNvSpPr txBox="1"/>
            <p:nvPr/>
          </p:nvSpPr>
          <p:spPr>
            <a:xfrm>
              <a:off x="5790968" y="4950051"/>
              <a:ext cx="22172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</a:rPr>
                <a:t>컴퓨터이론</a:t>
              </a:r>
              <a:endParaRPr lang="en-US" altLang="ko-KR" dirty="0">
                <a:solidFill>
                  <a:schemeClr val="tx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</a:rPr>
                <a:t>팀 단위 프로젝트</a:t>
              </a:r>
              <a:endParaRPr lang="en-US" altLang="ko-KR" dirty="0">
                <a:solidFill>
                  <a:schemeClr val="tx2"/>
                </a:solidFill>
              </a:endParaRPr>
            </a:p>
            <a:p>
              <a:endParaRPr lang="en-US" altLang="ko-KR" dirty="0">
                <a:solidFill>
                  <a:schemeClr val="tx2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A4B159-49B1-31AD-D458-14F791E32707}"/>
                </a:ext>
              </a:extLst>
            </p:cNvPr>
            <p:cNvSpPr txBox="1"/>
            <p:nvPr/>
          </p:nvSpPr>
          <p:spPr>
            <a:xfrm>
              <a:off x="9240484" y="4950051"/>
              <a:ext cx="26148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</a:rPr>
                <a:t>산학협력 프로젝트</a:t>
              </a:r>
              <a:endParaRPr lang="en-US" altLang="ko-KR" dirty="0">
                <a:solidFill>
                  <a:schemeClr val="tx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</a:rPr>
                <a:t>프로그래밍 심화학습</a:t>
              </a:r>
              <a:endParaRPr lang="en-US" altLang="ko-KR" dirty="0">
                <a:solidFill>
                  <a:schemeClr val="tx2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A87AFA0-E783-2D10-8533-00BBD5362A5F}"/>
              </a:ext>
            </a:extLst>
          </p:cNvPr>
          <p:cNvSpPr txBox="1"/>
          <p:nvPr/>
        </p:nvSpPr>
        <p:spPr>
          <a:xfrm>
            <a:off x="5385852" y="6553591"/>
            <a:ext cx="3167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한국외국어대학교 컴퓨터공학부 커리큘럼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5942148-1CFA-5ADA-9D56-F46C80A5188D}"/>
              </a:ext>
            </a:extLst>
          </p:cNvPr>
          <p:cNvCxnSpPr/>
          <p:nvPr/>
        </p:nvCxnSpPr>
        <p:spPr>
          <a:xfrm>
            <a:off x="1204868" y="273124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4809330" cy="660429"/>
            <a:chOff x="1188881" y="351819"/>
            <a:chExt cx="4809330" cy="660429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/>
                <a:t>진로설계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581361"/>
              <a:ext cx="48093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대학진학 후 공부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복수전공 활용하기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1E64BC-DC7B-FDF0-9B35-00DC41401866}"/>
              </a:ext>
            </a:extLst>
          </p:cNvPr>
          <p:cNvSpPr/>
          <p:nvPr/>
        </p:nvSpPr>
        <p:spPr>
          <a:xfrm>
            <a:off x="2871378" y="1799053"/>
            <a:ext cx="6253666" cy="4219259"/>
          </a:xfrm>
          <a:prstGeom prst="rect">
            <a:avLst/>
          </a:prstGeom>
          <a:ln>
            <a:noFill/>
          </a:ln>
        </p:spPr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A1FB94A8-81B6-E34D-06A4-0A8974C0D97F}"/>
              </a:ext>
            </a:extLst>
          </p:cNvPr>
          <p:cNvSpPr/>
          <p:nvPr/>
        </p:nvSpPr>
        <p:spPr>
          <a:xfrm>
            <a:off x="5552088" y="3513766"/>
            <a:ext cx="892244" cy="892244"/>
          </a:xfrm>
          <a:custGeom>
            <a:avLst/>
            <a:gdLst>
              <a:gd name="connsiteX0" fmla="*/ 0 w 892244"/>
              <a:gd name="connsiteY0" fmla="*/ 446122 h 892244"/>
              <a:gd name="connsiteX1" fmla="*/ 446122 w 892244"/>
              <a:gd name="connsiteY1" fmla="*/ 0 h 892244"/>
              <a:gd name="connsiteX2" fmla="*/ 892244 w 892244"/>
              <a:gd name="connsiteY2" fmla="*/ 446122 h 892244"/>
              <a:gd name="connsiteX3" fmla="*/ 446122 w 892244"/>
              <a:gd name="connsiteY3" fmla="*/ 892244 h 892244"/>
              <a:gd name="connsiteX4" fmla="*/ 0 w 892244"/>
              <a:gd name="connsiteY4" fmla="*/ 446122 h 89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244" h="892244">
                <a:moveTo>
                  <a:pt x="0" y="446122"/>
                </a:moveTo>
                <a:cubicBezTo>
                  <a:pt x="0" y="199736"/>
                  <a:pt x="199736" y="0"/>
                  <a:pt x="446122" y="0"/>
                </a:cubicBezTo>
                <a:cubicBezTo>
                  <a:pt x="692508" y="0"/>
                  <a:pt x="892244" y="199736"/>
                  <a:pt x="892244" y="446122"/>
                </a:cubicBezTo>
                <a:cubicBezTo>
                  <a:pt x="892244" y="692508"/>
                  <a:pt x="692508" y="892244"/>
                  <a:pt x="446122" y="892244"/>
                </a:cubicBezTo>
                <a:cubicBezTo>
                  <a:pt x="199736" y="892244"/>
                  <a:pt x="0" y="692508"/>
                  <a:pt x="0" y="44612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081" tIns="149081" rIns="149081" bIns="149081" numCol="1" spcCol="1270" anchor="ctr" anchorCtr="0">
            <a:noAutofit/>
          </a:bodyPr>
          <a:lstStyle/>
          <a:p>
            <a:pPr marL="0" lvl="0" indent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900" kern="1200" dirty="0"/>
              <a:t>SW</a:t>
            </a:r>
            <a:endParaRPr lang="ko-KR" altLang="en-US" sz="2900" kern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514728-FF50-068F-03A4-5A410A792AD3}"/>
              </a:ext>
            </a:extLst>
          </p:cNvPr>
          <p:cNvSpPr txBox="1"/>
          <p:nvPr/>
        </p:nvSpPr>
        <p:spPr>
          <a:xfrm>
            <a:off x="7925510" y="839688"/>
            <a:ext cx="360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</a:rPr>
              <a:t>*</a:t>
            </a:r>
            <a:r>
              <a:rPr lang="ko-KR" altLang="en-US" sz="1200" b="1" dirty="0">
                <a:solidFill>
                  <a:schemeClr val="tx2"/>
                </a:solidFill>
              </a:rPr>
              <a:t>단</a:t>
            </a:r>
            <a:r>
              <a:rPr lang="en-US" altLang="ko-KR" sz="1200" b="1" dirty="0">
                <a:solidFill>
                  <a:schemeClr val="tx2"/>
                </a:solidFill>
              </a:rPr>
              <a:t>, </a:t>
            </a:r>
            <a:r>
              <a:rPr lang="ko-KR" altLang="en-US" sz="1200" b="1" dirty="0">
                <a:solidFill>
                  <a:schemeClr val="tx2"/>
                </a:solidFill>
              </a:rPr>
              <a:t>본 전공 공부도 열심히 잘하는 건 기본이겠죠</a:t>
            </a:r>
            <a:r>
              <a:rPr lang="en-US" altLang="ko-KR" sz="1200" b="1" dirty="0">
                <a:solidFill>
                  <a:schemeClr val="tx2"/>
                </a:solidFill>
              </a:rPr>
              <a:t>?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36A469F-F60C-8B32-56E6-B950EFFFB6F7}"/>
              </a:ext>
            </a:extLst>
          </p:cNvPr>
          <p:cNvGrpSpPr/>
          <p:nvPr/>
        </p:nvGrpSpPr>
        <p:grpSpPr>
          <a:xfrm>
            <a:off x="5323192" y="1522054"/>
            <a:ext cx="2795958" cy="1991712"/>
            <a:chOff x="5323192" y="1522054"/>
            <a:chExt cx="2795958" cy="1991712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60BB6510-3146-40E9-6E53-C49CBE9792A4}"/>
                </a:ext>
              </a:extLst>
            </p:cNvPr>
            <p:cNvSpPr/>
            <p:nvPr/>
          </p:nvSpPr>
          <p:spPr>
            <a:xfrm rot="16200000">
              <a:off x="5595241" y="3097956"/>
              <a:ext cx="805938" cy="25681"/>
            </a:xfrm>
            <a:custGeom>
              <a:avLst/>
              <a:gdLst>
                <a:gd name="connsiteX0" fmla="*/ 0 w 805938"/>
                <a:gd name="connsiteY0" fmla="*/ 12840 h 25681"/>
                <a:gd name="connsiteX1" fmla="*/ 805938 w 805938"/>
                <a:gd name="connsiteY1" fmla="*/ 12840 h 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938" h="25681">
                  <a:moveTo>
                    <a:pt x="0" y="12840"/>
                  </a:moveTo>
                  <a:lnTo>
                    <a:pt x="805938" y="12840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5520" tIns="-7308" rIns="395522" bIns="-7307" numCol="1" spcCol="1270" anchor="ctr" anchorCtr="0">
              <a:noAutofit/>
            </a:bodyPr>
            <a:lstStyle/>
            <a:p>
              <a:pPr marL="0" lvl="0" indent="0" algn="ctr" defTabSz="222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00" kern="120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29AC516-CF7D-EC14-E797-5802B0E91205}"/>
                </a:ext>
              </a:extLst>
            </p:cNvPr>
            <p:cNvSpPr/>
            <p:nvPr/>
          </p:nvSpPr>
          <p:spPr>
            <a:xfrm>
              <a:off x="5552088" y="1815584"/>
              <a:ext cx="892244" cy="892244"/>
            </a:xfrm>
            <a:custGeom>
              <a:avLst/>
              <a:gdLst>
                <a:gd name="connsiteX0" fmla="*/ 0 w 892244"/>
                <a:gd name="connsiteY0" fmla="*/ 446122 h 892244"/>
                <a:gd name="connsiteX1" fmla="*/ 446122 w 892244"/>
                <a:gd name="connsiteY1" fmla="*/ 0 h 892244"/>
                <a:gd name="connsiteX2" fmla="*/ 892244 w 892244"/>
                <a:gd name="connsiteY2" fmla="*/ 446122 h 892244"/>
                <a:gd name="connsiteX3" fmla="*/ 446122 w 892244"/>
                <a:gd name="connsiteY3" fmla="*/ 892244 h 892244"/>
                <a:gd name="connsiteX4" fmla="*/ 0 w 892244"/>
                <a:gd name="connsiteY4" fmla="*/ 446122 h 89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44" h="892244">
                  <a:moveTo>
                    <a:pt x="0" y="446122"/>
                  </a:moveTo>
                  <a:cubicBezTo>
                    <a:pt x="0" y="199736"/>
                    <a:pt x="199736" y="0"/>
                    <a:pt x="446122" y="0"/>
                  </a:cubicBezTo>
                  <a:cubicBezTo>
                    <a:pt x="692508" y="0"/>
                    <a:pt x="892244" y="199736"/>
                    <a:pt x="892244" y="446122"/>
                  </a:cubicBezTo>
                  <a:cubicBezTo>
                    <a:pt x="892244" y="692508"/>
                    <a:pt x="692508" y="892244"/>
                    <a:pt x="446122" y="892244"/>
                  </a:cubicBezTo>
                  <a:cubicBezTo>
                    <a:pt x="199736" y="892244"/>
                    <a:pt x="0" y="692508"/>
                    <a:pt x="0" y="44612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191" tIns="140191" rIns="140191" bIns="140191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kern="1200" dirty="0"/>
                <a:t>경영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9512F7-7059-A68A-2AB3-0A3F874B988A}"/>
                </a:ext>
              </a:extLst>
            </p:cNvPr>
            <p:cNvSpPr txBox="1"/>
            <p:nvPr/>
          </p:nvSpPr>
          <p:spPr>
            <a:xfrm>
              <a:off x="5323192" y="1522054"/>
              <a:ext cx="27959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2"/>
                  </a:solidFill>
                </a:rPr>
                <a:t>기획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마케팅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기업 경영 시스템과 접목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A83D20A-5620-C142-2342-45BA1A103367}"/>
              </a:ext>
            </a:extLst>
          </p:cNvPr>
          <p:cNvGrpSpPr/>
          <p:nvPr/>
        </p:nvGrpSpPr>
        <p:grpSpPr>
          <a:xfrm>
            <a:off x="6531155" y="2212883"/>
            <a:ext cx="2897635" cy="1499533"/>
            <a:chOff x="6531155" y="2212883"/>
            <a:chExt cx="2897635" cy="1499533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94C24A1-99F2-FF24-D925-D9C45C86B7CD}"/>
                </a:ext>
              </a:extLst>
            </p:cNvPr>
            <p:cNvSpPr/>
            <p:nvPr/>
          </p:nvSpPr>
          <p:spPr>
            <a:xfrm rot="18600000">
              <a:off x="6141027" y="3296606"/>
              <a:ext cx="805938" cy="25681"/>
            </a:xfrm>
            <a:custGeom>
              <a:avLst/>
              <a:gdLst>
                <a:gd name="connsiteX0" fmla="*/ 0 w 805938"/>
                <a:gd name="connsiteY0" fmla="*/ 12840 h 25681"/>
                <a:gd name="connsiteX1" fmla="*/ 805938 w 805938"/>
                <a:gd name="connsiteY1" fmla="*/ 12840 h 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938" h="25681">
                  <a:moveTo>
                    <a:pt x="0" y="12840"/>
                  </a:moveTo>
                  <a:lnTo>
                    <a:pt x="805938" y="12840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5520" tIns="-7309" rIns="395521" bIns="-7307" numCol="1" spcCol="1270" anchor="ctr" anchorCtr="0">
              <a:noAutofit/>
            </a:bodyPr>
            <a:lstStyle/>
            <a:p>
              <a:pPr marL="0" lvl="0" indent="0" algn="ctr" defTabSz="222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00" kern="120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C8CBD35A-D5B7-538A-C9BA-D10771575F8A}"/>
                </a:ext>
              </a:extLst>
            </p:cNvPr>
            <p:cNvSpPr/>
            <p:nvPr/>
          </p:nvSpPr>
          <p:spPr>
            <a:xfrm>
              <a:off x="6643659" y="2212883"/>
              <a:ext cx="892244" cy="892244"/>
            </a:xfrm>
            <a:custGeom>
              <a:avLst/>
              <a:gdLst>
                <a:gd name="connsiteX0" fmla="*/ 0 w 892244"/>
                <a:gd name="connsiteY0" fmla="*/ 446122 h 892244"/>
                <a:gd name="connsiteX1" fmla="*/ 446122 w 892244"/>
                <a:gd name="connsiteY1" fmla="*/ 0 h 892244"/>
                <a:gd name="connsiteX2" fmla="*/ 892244 w 892244"/>
                <a:gd name="connsiteY2" fmla="*/ 446122 h 892244"/>
                <a:gd name="connsiteX3" fmla="*/ 446122 w 892244"/>
                <a:gd name="connsiteY3" fmla="*/ 892244 h 892244"/>
                <a:gd name="connsiteX4" fmla="*/ 0 w 892244"/>
                <a:gd name="connsiteY4" fmla="*/ 446122 h 89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44" h="892244">
                  <a:moveTo>
                    <a:pt x="0" y="446122"/>
                  </a:moveTo>
                  <a:cubicBezTo>
                    <a:pt x="0" y="199736"/>
                    <a:pt x="199736" y="0"/>
                    <a:pt x="446122" y="0"/>
                  </a:cubicBezTo>
                  <a:cubicBezTo>
                    <a:pt x="692508" y="0"/>
                    <a:pt x="892244" y="199736"/>
                    <a:pt x="892244" y="446122"/>
                  </a:cubicBezTo>
                  <a:cubicBezTo>
                    <a:pt x="892244" y="692508"/>
                    <a:pt x="692508" y="892244"/>
                    <a:pt x="446122" y="892244"/>
                  </a:cubicBezTo>
                  <a:cubicBezTo>
                    <a:pt x="199736" y="892244"/>
                    <a:pt x="0" y="692508"/>
                    <a:pt x="0" y="44612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82837"/>
                <a:satOff val="-12010"/>
                <a:lumOff val="3162"/>
                <a:alphaOff val="0"/>
              </a:schemeClr>
            </a:fillRef>
            <a:effectRef idx="0">
              <a:schemeClr val="accent5">
                <a:hueOff val="-282837"/>
                <a:satOff val="-12010"/>
                <a:lumOff val="316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191" tIns="140191" rIns="140191" bIns="140191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kern="1200" dirty="0"/>
                <a:t>회계</a:t>
              </a:r>
              <a:r>
                <a:rPr lang="en-US" altLang="ko-KR" sz="1500" kern="1200" dirty="0"/>
                <a:t>/</a:t>
              </a:r>
              <a:r>
                <a:rPr lang="ko-KR" altLang="en-US" sz="1500" kern="1200" dirty="0"/>
                <a:t>경제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877E48-CCCB-AE6C-A574-B357B8A869C0}"/>
                </a:ext>
              </a:extLst>
            </p:cNvPr>
            <p:cNvSpPr txBox="1"/>
            <p:nvPr/>
          </p:nvSpPr>
          <p:spPr>
            <a:xfrm>
              <a:off x="7575398" y="2365616"/>
              <a:ext cx="18533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tx2"/>
                  </a:solidFill>
                </a:rPr>
                <a:t>핀테크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재무분석과 접목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50B6A4C-8746-5062-06B9-B032D091BDED}"/>
              </a:ext>
            </a:extLst>
          </p:cNvPr>
          <p:cNvGrpSpPr/>
          <p:nvPr/>
        </p:nvGrpSpPr>
        <p:grpSpPr>
          <a:xfrm>
            <a:off x="6431433" y="3218880"/>
            <a:ext cx="3430502" cy="892244"/>
            <a:chOff x="6431433" y="3218880"/>
            <a:chExt cx="3430502" cy="89224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9C34407-9892-C440-F738-8732D474CF31}"/>
                </a:ext>
              </a:extLst>
            </p:cNvPr>
            <p:cNvSpPr/>
            <p:nvPr/>
          </p:nvSpPr>
          <p:spPr>
            <a:xfrm rot="21000000">
              <a:off x="6431433" y="3799605"/>
              <a:ext cx="805938" cy="25681"/>
            </a:xfrm>
            <a:custGeom>
              <a:avLst/>
              <a:gdLst>
                <a:gd name="connsiteX0" fmla="*/ 0 w 805938"/>
                <a:gd name="connsiteY0" fmla="*/ 12840 h 25681"/>
                <a:gd name="connsiteX1" fmla="*/ 805938 w 805938"/>
                <a:gd name="connsiteY1" fmla="*/ 12840 h 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938" h="25681">
                  <a:moveTo>
                    <a:pt x="0" y="12840"/>
                  </a:moveTo>
                  <a:lnTo>
                    <a:pt x="805938" y="12840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5521" tIns="-7308" rIns="395521" bIns="-7308" numCol="1" spcCol="1270" anchor="ctr" anchorCtr="0">
              <a:noAutofit/>
            </a:bodyPr>
            <a:lstStyle/>
            <a:p>
              <a:pPr marL="0" lvl="0" indent="0" algn="ctr" defTabSz="222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00" kern="120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E19AB27-7B3D-870D-FBF3-8EC68E7AE170}"/>
                </a:ext>
              </a:extLst>
            </p:cNvPr>
            <p:cNvSpPr/>
            <p:nvPr/>
          </p:nvSpPr>
          <p:spPr>
            <a:xfrm>
              <a:off x="7224472" y="3218880"/>
              <a:ext cx="892244" cy="892244"/>
            </a:xfrm>
            <a:custGeom>
              <a:avLst/>
              <a:gdLst>
                <a:gd name="connsiteX0" fmla="*/ 0 w 892244"/>
                <a:gd name="connsiteY0" fmla="*/ 446122 h 892244"/>
                <a:gd name="connsiteX1" fmla="*/ 446122 w 892244"/>
                <a:gd name="connsiteY1" fmla="*/ 0 h 892244"/>
                <a:gd name="connsiteX2" fmla="*/ 892244 w 892244"/>
                <a:gd name="connsiteY2" fmla="*/ 446122 h 892244"/>
                <a:gd name="connsiteX3" fmla="*/ 446122 w 892244"/>
                <a:gd name="connsiteY3" fmla="*/ 892244 h 892244"/>
                <a:gd name="connsiteX4" fmla="*/ 0 w 892244"/>
                <a:gd name="connsiteY4" fmla="*/ 446122 h 89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44" h="892244">
                  <a:moveTo>
                    <a:pt x="0" y="446122"/>
                  </a:moveTo>
                  <a:cubicBezTo>
                    <a:pt x="0" y="199736"/>
                    <a:pt x="199736" y="0"/>
                    <a:pt x="446122" y="0"/>
                  </a:cubicBezTo>
                  <a:cubicBezTo>
                    <a:pt x="692508" y="0"/>
                    <a:pt x="892244" y="199736"/>
                    <a:pt x="892244" y="446122"/>
                  </a:cubicBezTo>
                  <a:cubicBezTo>
                    <a:pt x="892244" y="692508"/>
                    <a:pt x="692508" y="892244"/>
                    <a:pt x="446122" y="892244"/>
                  </a:cubicBezTo>
                  <a:cubicBezTo>
                    <a:pt x="199736" y="892244"/>
                    <a:pt x="0" y="692508"/>
                    <a:pt x="0" y="44612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65675"/>
                <a:satOff val="-24020"/>
                <a:lumOff val="6324"/>
                <a:alphaOff val="0"/>
              </a:schemeClr>
            </a:fillRef>
            <a:effectRef idx="0">
              <a:schemeClr val="accent5">
                <a:hueOff val="-565675"/>
                <a:satOff val="-24020"/>
                <a:lumOff val="632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191" tIns="140191" rIns="140191" bIns="140191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kern="1200" dirty="0"/>
                <a:t>외국어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3256EF-6660-56F4-5D52-DFF9FA88BC13}"/>
                </a:ext>
              </a:extLst>
            </p:cNvPr>
            <p:cNvSpPr txBox="1"/>
            <p:nvPr/>
          </p:nvSpPr>
          <p:spPr>
            <a:xfrm>
              <a:off x="8119150" y="3493184"/>
              <a:ext cx="17427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2"/>
                  </a:solidFill>
                </a:rPr>
                <a:t>해외 진출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외국계 근무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2EB8440-5577-223B-74FF-D51FF160FAB7}"/>
              </a:ext>
            </a:extLst>
          </p:cNvPr>
          <p:cNvGrpSpPr/>
          <p:nvPr/>
        </p:nvGrpSpPr>
        <p:grpSpPr>
          <a:xfrm>
            <a:off x="6330576" y="4362858"/>
            <a:ext cx="3324134" cy="892244"/>
            <a:chOff x="6330576" y="4362858"/>
            <a:chExt cx="3324134" cy="892244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CD4EC63-4F50-16B3-596B-3C6F4565D46C}"/>
                </a:ext>
              </a:extLst>
            </p:cNvPr>
            <p:cNvSpPr/>
            <p:nvPr/>
          </p:nvSpPr>
          <p:spPr>
            <a:xfrm rot="1800000">
              <a:off x="6330576" y="4371593"/>
              <a:ext cx="805938" cy="25681"/>
            </a:xfrm>
            <a:custGeom>
              <a:avLst/>
              <a:gdLst>
                <a:gd name="connsiteX0" fmla="*/ 0 w 805938"/>
                <a:gd name="connsiteY0" fmla="*/ 12840 h 25681"/>
                <a:gd name="connsiteX1" fmla="*/ 805938 w 805938"/>
                <a:gd name="connsiteY1" fmla="*/ 12840 h 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938" h="25681">
                  <a:moveTo>
                    <a:pt x="0" y="12840"/>
                  </a:moveTo>
                  <a:lnTo>
                    <a:pt x="805938" y="12840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5521" tIns="-7308" rIns="395520" bIns="-7308" numCol="1" spcCol="1270" anchor="ctr" anchorCtr="0">
              <a:noAutofit/>
            </a:bodyPr>
            <a:lstStyle/>
            <a:p>
              <a:pPr marL="0" lvl="0" indent="0" algn="ctr" defTabSz="222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00" kern="12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18A4E12-007A-CC4E-3F4E-FBF5806740EC}"/>
                </a:ext>
              </a:extLst>
            </p:cNvPr>
            <p:cNvSpPr/>
            <p:nvPr/>
          </p:nvSpPr>
          <p:spPr>
            <a:xfrm>
              <a:off x="7022758" y="4362858"/>
              <a:ext cx="892244" cy="892244"/>
            </a:xfrm>
            <a:custGeom>
              <a:avLst/>
              <a:gdLst>
                <a:gd name="connsiteX0" fmla="*/ 0 w 892244"/>
                <a:gd name="connsiteY0" fmla="*/ 446122 h 892244"/>
                <a:gd name="connsiteX1" fmla="*/ 446122 w 892244"/>
                <a:gd name="connsiteY1" fmla="*/ 0 h 892244"/>
                <a:gd name="connsiteX2" fmla="*/ 892244 w 892244"/>
                <a:gd name="connsiteY2" fmla="*/ 446122 h 892244"/>
                <a:gd name="connsiteX3" fmla="*/ 446122 w 892244"/>
                <a:gd name="connsiteY3" fmla="*/ 892244 h 892244"/>
                <a:gd name="connsiteX4" fmla="*/ 0 w 892244"/>
                <a:gd name="connsiteY4" fmla="*/ 446122 h 89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44" h="892244">
                  <a:moveTo>
                    <a:pt x="0" y="446122"/>
                  </a:moveTo>
                  <a:cubicBezTo>
                    <a:pt x="0" y="199736"/>
                    <a:pt x="199736" y="0"/>
                    <a:pt x="446122" y="0"/>
                  </a:cubicBezTo>
                  <a:cubicBezTo>
                    <a:pt x="692508" y="0"/>
                    <a:pt x="892244" y="199736"/>
                    <a:pt x="892244" y="446122"/>
                  </a:cubicBezTo>
                  <a:cubicBezTo>
                    <a:pt x="892244" y="692508"/>
                    <a:pt x="692508" y="892244"/>
                    <a:pt x="446122" y="892244"/>
                  </a:cubicBezTo>
                  <a:cubicBezTo>
                    <a:pt x="199736" y="892244"/>
                    <a:pt x="0" y="692508"/>
                    <a:pt x="0" y="44612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848512"/>
                <a:satOff val="-36031"/>
                <a:lumOff val="9486"/>
                <a:alphaOff val="0"/>
              </a:schemeClr>
            </a:fillRef>
            <a:effectRef idx="0">
              <a:schemeClr val="accent5">
                <a:hueOff val="-848512"/>
                <a:satOff val="-36031"/>
                <a:lumOff val="948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191" tIns="140191" rIns="140191" bIns="140191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kern="1200" dirty="0"/>
                <a:t>통계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5FB39A-1993-6259-3693-3FF89B546040}"/>
                </a:ext>
              </a:extLst>
            </p:cNvPr>
            <p:cNvSpPr txBox="1"/>
            <p:nvPr/>
          </p:nvSpPr>
          <p:spPr>
            <a:xfrm>
              <a:off x="7911925" y="4850132"/>
              <a:ext cx="17427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2"/>
                  </a:solidFill>
                </a:rPr>
                <a:t>데이터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통계 분석 특화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1D34DB5-FE3B-0D4B-536D-7F8FA526CB1C}"/>
              </a:ext>
            </a:extLst>
          </p:cNvPr>
          <p:cNvGrpSpPr/>
          <p:nvPr/>
        </p:nvGrpSpPr>
        <p:grpSpPr>
          <a:xfrm>
            <a:off x="6132901" y="4354804"/>
            <a:ext cx="2890530" cy="1870022"/>
            <a:chOff x="6132901" y="4354804"/>
            <a:chExt cx="2890530" cy="1870022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89808D3-CA00-6154-01DD-02017EAAD99F}"/>
                </a:ext>
              </a:extLst>
            </p:cNvPr>
            <p:cNvSpPr/>
            <p:nvPr/>
          </p:nvSpPr>
          <p:spPr>
            <a:xfrm rot="4200000">
              <a:off x="5885648" y="4744932"/>
              <a:ext cx="805938" cy="25681"/>
            </a:xfrm>
            <a:custGeom>
              <a:avLst/>
              <a:gdLst>
                <a:gd name="connsiteX0" fmla="*/ 0 w 805938"/>
                <a:gd name="connsiteY0" fmla="*/ 12840 h 25681"/>
                <a:gd name="connsiteX1" fmla="*/ 805938 w 805938"/>
                <a:gd name="connsiteY1" fmla="*/ 12840 h 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938" h="25681">
                  <a:moveTo>
                    <a:pt x="0" y="12840"/>
                  </a:moveTo>
                  <a:lnTo>
                    <a:pt x="805938" y="12840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5521" tIns="-7307" rIns="395520" bIns="-7309" numCol="1" spcCol="1270" anchor="ctr" anchorCtr="0">
              <a:noAutofit/>
            </a:bodyPr>
            <a:lstStyle/>
            <a:p>
              <a:pPr marL="0" lvl="0" indent="0" algn="ctr" defTabSz="222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00" kern="120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64A2A4F-04D1-6F1E-405C-CCB4718EA161}"/>
                </a:ext>
              </a:extLst>
            </p:cNvPr>
            <p:cNvSpPr/>
            <p:nvPr/>
          </p:nvSpPr>
          <p:spPr>
            <a:xfrm>
              <a:off x="6132901" y="5109536"/>
              <a:ext cx="892244" cy="892244"/>
            </a:xfrm>
            <a:custGeom>
              <a:avLst/>
              <a:gdLst>
                <a:gd name="connsiteX0" fmla="*/ 0 w 892244"/>
                <a:gd name="connsiteY0" fmla="*/ 446122 h 892244"/>
                <a:gd name="connsiteX1" fmla="*/ 446122 w 892244"/>
                <a:gd name="connsiteY1" fmla="*/ 0 h 892244"/>
                <a:gd name="connsiteX2" fmla="*/ 892244 w 892244"/>
                <a:gd name="connsiteY2" fmla="*/ 446122 h 892244"/>
                <a:gd name="connsiteX3" fmla="*/ 446122 w 892244"/>
                <a:gd name="connsiteY3" fmla="*/ 892244 h 892244"/>
                <a:gd name="connsiteX4" fmla="*/ 0 w 892244"/>
                <a:gd name="connsiteY4" fmla="*/ 446122 h 89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44" h="892244">
                  <a:moveTo>
                    <a:pt x="0" y="446122"/>
                  </a:moveTo>
                  <a:cubicBezTo>
                    <a:pt x="0" y="199736"/>
                    <a:pt x="199736" y="0"/>
                    <a:pt x="446122" y="0"/>
                  </a:cubicBezTo>
                  <a:cubicBezTo>
                    <a:pt x="692508" y="0"/>
                    <a:pt x="892244" y="199736"/>
                    <a:pt x="892244" y="446122"/>
                  </a:cubicBezTo>
                  <a:cubicBezTo>
                    <a:pt x="892244" y="692508"/>
                    <a:pt x="692508" y="892244"/>
                    <a:pt x="446122" y="892244"/>
                  </a:cubicBezTo>
                  <a:cubicBezTo>
                    <a:pt x="199736" y="892244"/>
                    <a:pt x="0" y="692508"/>
                    <a:pt x="0" y="44612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131349"/>
                <a:satOff val="-48041"/>
                <a:lumOff val="12648"/>
                <a:alphaOff val="0"/>
              </a:schemeClr>
            </a:fillRef>
            <a:effectRef idx="0">
              <a:schemeClr val="accent5">
                <a:hueOff val="-1131349"/>
                <a:satOff val="-48041"/>
                <a:lumOff val="1264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191" tIns="140191" rIns="140191" bIns="140191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kern="1200" dirty="0"/>
                <a:t>기계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2F4D2D-0EC3-0A3A-9CB3-EA1414F13490}"/>
                </a:ext>
              </a:extLst>
            </p:cNvPr>
            <p:cNvSpPr txBox="1"/>
            <p:nvPr/>
          </p:nvSpPr>
          <p:spPr>
            <a:xfrm>
              <a:off x="6775700" y="5947827"/>
              <a:ext cx="2247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2"/>
                  </a:solidFill>
                </a:rPr>
                <a:t>임베디드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제어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로봇공학 접목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CF1BE65-477A-C70C-89A7-05ABB1D73361}"/>
              </a:ext>
            </a:extLst>
          </p:cNvPr>
          <p:cNvGrpSpPr/>
          <p:nvPr/>
        </p:nvGrpSpPr>
        <p:grpSpPr>
          <a:xfrm>
            <a:off x="2721520" y="4354802"/>
            <a:ext cx="3550008" cy="2034253"/>
            <a:chOff x="2721520" y="4354802"/>
            <a:chExt cx="3550008" cy="2034253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4A6A881-8A00-8034-9C86-881B978C784D}"/>
                </a:ext>
              </a:extLst>
            </p:cNvPr>
            <p:cNvSpPr/>
            <p:nvPr/>
          </p:nvSpPr>
          <p:spPr>
            <a:xfrm rot="17400000">
              <a:off x="5304835" y="4744931"/>
              <a:ext cx="805939" cy="25682"/>
            </a:xfrm>
            <a:custGeom>
              <a:avLst/>
              <a:gdLst>
                <a:gd name="connsiteX0" fmla="*/ 0 w 805938"/>
                <a:gd name="connsiteY0" fmla="*/ 12840 h 25681"/>
                <a:gd name="connsiteX1" fmla="*/ 805938 w 805938"/>
                <a:gd name="connsiteY1" fmla="*/ 12840 h 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938" h="25681">
                  <a:moveTo>
                    <a:pt x="805938" y="12841"/>
                  </a:moveTo>
                  <a:lnTo>
                    <a:pt x="0" y="12841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5520" tIns="-7307" rIns="395522" bIns="-7308" numCol="1" spcCol="1270" anchor="ctr" anchorCtr="0">
              <a:noAutofit/>
            </a:bodyPr>
            <a:lstStyle/>
            <a:p>
              <a:pPr marL="0" lvl="0" indent="0" algn="ctr" defTabSz="222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00" kern="120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AE95B9C-285E-1115-8E87-B417EE4B8710}"/>
                </a:ext>
              </a:extLst>
            </p:cNvPr>
            <p:cNvSpPr/>
            <p:nvPr/>
          </p:nvSpPr>
          <p:spPr>
            <a:xfrm>
              <a:off x="4971276" y="5109536"/>
              <a:ext cx="892244" cy="892244"/>
            </a:xfrm>
            <a:custGeom>
              <a:avLst/>
              <a:gdLst>
                <a:gd name="connsiteX0" fmla="*/ 0 w 892244"/>
                <a:gd name="connsiteY0" fmla="*/ 446122 h 892244"/>
                <a:gd name="connsiteX1" fmla="*/ 446122 w 892244"/>
                <a:gd name="connsiteY1" fmla="*/ 0 h 892244"/>
                <a:gd name="connsiteX2" fmla="*/ 892244 w 892244"/>
                <a:gd name="connsiteY2" fmla="*/ 446122 h 892244"/>
                <a:gd name="connsiteX3" fmla="*/ 446122 w 892244"/>
                <a:gd name="connsiteY3" fmla="*/ 892244 h 892244"/>
                <a:gd name="connsiteX4" fmla="*/ 0 w 892244"/>
                <a:gd name="connsiteY4" fmla="*/ 446122 h 89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44" h="892244">
                  <a:moveTo>
                    <a:pt x="0" y="446122"/>
                  </a:moveTo>
                  <a:cubicBezTo>
                    <a:pt x="0" y="199736"/>
                    <a:pt x="199736" y="0"/>
                    <a:pt x="446122" y="0"/>
                  </a:cubicBezTo>
                  <a:cubicBezTo>
                    <a:pt x="692508" y="0"/>
                    <a:pt x="892244" y="199736"/>
                    <a:pt x="892244" y="446122"/>
                  </a:cubicBezTo>
                  <a:cubicBezTo>
                    <a:pt x="892244" y="692508"/>
                    <a:pt x="692508" y="892244"/>
                    <a:pt x="446122" y="892244"/>
                  </a:cubicBezTo>
                  <a:cubicBezTo>
                    <a:pt x="199736" y="892244"/>
                    <a:pt x="0" y="692508"/>
                    <a:pt x="0" y="44612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414186"/>
                <a:satOff val="-60051"/>
                <a:lumOff val="15810"/>
                <a:alphaOff val="0"/>
              </a:schemeClr>
            </a:fillRef>
            <a:effectRef idx="0">
              <a:schemeClr val="accent5">
                <a:hueOff val="-1414186"/>
                <a:satOff val="-60051"/>
                <a:lumOff val="1581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191" tIns="140191" rIns="140191" bIns="140191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kern="1200" dirty="0"/>
                <a:t>화학</a:t>
              </a: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6762516-D5CE-7CDE-E3FD-57EBACFAAA47}"/>
                </a:ext>
              </a:extLst>
            </p:cNvPr>
            <p:cNvSpPr/>
            <p:nvPr/>
          </p:nvSpPr>
          <p:spPr>
            <a:xfrm rot="19800000">
              <a:off x="4859907" y="4371592"/>
              <a:ext cx="805938" cy="25682"/>
            </a:xfrm>
            <a:custGeom>
              <a:avLst/>
              <a:gdLst>
                <a:gd name="connsiteX0" fmla="*/ 0 w 805938"/>
                <a:gd name="connsiteY0" fmla="*/ 12840 h 25681"/>
                <a:gd name="connsiteX1" fmla="*/ 805938 w 805938"/>
                <a:gd name="connsiteY1" fmla="*/ 12840 h 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938" h="25681">
                  <a:moveTo>
                    <a:pt x="805938" y="12841"/>
                  </a:moveTo>
                  <a:lnTo>
                    <a:pt x="0" y="12841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5519" tIns="-7307" rIns="395522" bIns="-7308" numCol="1" spcCol="1270" anchor="ctr" anchorCtr="0">
              <a:noAutofit/>
            </a:bodyPr>
            <a:lstStyle/>
            <a:p>
              <a:pPr marL="0" lvl="0" indent="0" algn="ctr" defTabSz="222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00" kern="120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0B1CEE2-34B1-E571-6535-E9A2484BCCFF}"/>
                </a:ext>
              </a:extLst>
            </p:cNvPr>
            <p:cNvSpPr/>
            <p:nvPr/>
          </p:nvSpPr>
          <p:spPr>
            <a:xfrm>
              <a:off x="4081419" y="4362858"/>
              <a:ext cx="892244" cy="892244"/>
            </a:xfrm>
            <a:custGeom>
              <a:avLst/>
              <a:gdLst>
                <a:gd name="connsiteX0" fmla="*/ 0 w 892244"/>
                <a:gd name="connsiteY0" fmla="*/ 446122 h 892244"/>
                <a:gd name="connsiteX1" fmla="*/ 446122 w 892244"/>
                <a:gd name="connsiteY1" fmla="*/ 0 h 892244"/>
                <a:gd name="connsiteX2" fmla="*/ 892244 w 892244"/>
                <a:gd name="connsiteY2" fmla="*/ 446122 h 892244"/>
                <a:gd name="connsiteX3" fmla="*/ 446122 w 892244"/>
                <a:gd name="connsiteY3" fmla="*/ 892244 h 892244"/>
                <a:gd name="connsiteX4" fmla="*/ 0 w 892244"/>
                <a:gd name="connsiteY4" fmla="*/ 446122 h 89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44" h="892244">
                  <a:moveTo>
                    <a:pt x="0" y="446122"/>
                  </a:moveTo>
                  <a:cubicBezTo>
                    <a:pt x="0" y="199736"/>
                    <a:pt x="199736" y="0"/>
                    <a:pt x="446122" y="0"/>
                  </a:cubicBezTo>
                  <a:cubicBezTo>
                    <a:pt x="692508" y="0"/>
                    <a:pt x="892244" y="199736"/>
                    <a:pt x="892244" y="446122"/>
                  </a:cubicBezTo>
                  <a:cubicBezTo>
                    <a:pt x="892244" y="692508"/>
                    <a:pt x="692508" y="892244"/>
                    <a:pt x="446122" y="892244"/>
                  </a:cubicBezTo>
                  <a:cubicBezTo>
                    <a:pt x="199736" y="892244"/>
                    <a:pt x="0" y="692508"/>
                    <a:pt x="0" y="44612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697024"/>
                <a:satOff val="-72061"/>
                <a:lumOff val="18972"/>
                <a:alphaOff val="0"/>
              </a:schemeClr>
            </a:fillRef>
            <a:effectRef idx="0">
              <a:schemeClr val="accent5">
                <a:hueOff val="-1697024"/>
                <a:satOff val="-72061"/>
                <a:lumOff val="1897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191" tIns="140191" rIns="140191" bIns="140191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kern="1200" dirty="0"/>
                <a:t>바이오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9ED30E-4E2D-69F6-7CFF-AA059FBB527F}"/>
                </a:ext>
              </a:extLst>
            </p:cNvPr>
            <p:cNvSpPr txBox="1"/>
            <p:nvPr/>
          </p:nvSpPr>
          <p:spPr>
            <a:xfrm>
              <a:off x="4374855" y="6112056"/>
              <a:ext cx="18966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2"/>
                  </a:solidFill>
                </a:rPr>
                <a:t>화학설비 제어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임베디드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3DB639-A164-80C4-0B1E-B5BB56489340}"/>
                </a:ext>
              </a:extLst>
            </p:cNvPr>
            <p:cNvSpPr txBox="1"/>
            <p:nvPr/>
          </p:nvSpPr>
          <p:spPr>
            <a:xfrm>
              <a:off x="2721520" y="5325251"/>
              <a:ext cx="2180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2"/>
                  </a:solidFill>
                </a:rPr>
                <a:t>생명공학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, IOT,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 임베디드 접목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2CEB132-1A73-1716-6869-5AC8D4187E70}"/>
              </a:ext>
            </a:extLst>
          </p:cNvPr>
          <p:cNvGrpSpPr/>
          <p:nvPr/>
        </p:nvGrpSpPr>
        <p:grpSpPr>
          <a:xfrm>
            <a:off x="1422126" y="2212883"/>
            <a:ext cx="4142862" cy="1898241"/>
            <a:chOff x="1422126" y="2212883"/>
            <a:chExt cx="4142862" cy="1898241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1C1EF658-D67A-9741-FB98-BD95724E4EFB}"/>
                </a:ext>
              </a:extLst>
            </p:cNvPr>
            <p:cNvSpPr/>
            <p:nvPr/>
          </p:nvSpPr>
          <p:spPr>
            <a:xfrm rot="600000">
              <a:off x="4759050" y="3799604"/>
              <a:ext cx="805938" cy="25682"/>
            </a:xfrm>
            <a:custGeom>
              <a:avLst/>
              <a:gdLst>
                <a:gd name="connsiteX0" fmla="*/ 0 w 805938"/>
                <a:gd name="connsiteY0" fmla="*/ 12840 h 25681"/>
                <a:gd name="connsiteX1" fmla="*/ 805938 w 805938"/>
                <a:gd name="connsiteY1" fmla="*/ 12840 h 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938" h="25681">
                  <a:moveTo>
                    <a:pt x="805938" y="12841"/>
                  </a:moveTo>
                  <a:lnTo>
                    <a:pt x="0" y="12841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5520" tIns="-7307" rIns="395521" bIns="-7308" numCol="1" spcCol="1270" anchor="ctr" anchorCtr="0">
              <a:noAutofit/>
            </a:bodyPr>
            <a:lstStyle/>
            <a:p>
              <a:pPr marL="0" lvl="0" indent="0" algn="ctr" defTabSz="222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00" kern="120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C961B1B-F43E-C551-0078-D798E3E8A23B}"/>
                </a:ext>
              </a:extLst>
            </p:cNvPr>
            <p:cNvSpPr/>
            <p:nvPr/>
          </p:nvSpPr>
          <p:spPr>
            <a:xfrm>
              <a:off x="3879705" y="3218880"/>
              <a:ext cx="892244" cy="892244"/>
            </a:xfrm>
            <a:custGeom>
              <a:avLst/>
              <a:gdLst>
                <a:gd name="connsiteX0" fmla="*/ 0 w 892244"/>
                <a:gd name="connsiteY0" fmla="*/ 446122 h 892244"/>
                <a:gd name="connsiteX1" fmla="*/ 446122 w 892244"/>
                <a:gd name="connsiteY1" fmla="*/ 0 h 892244"/>
                <a:gd name="connsiteX2" fmla="*/ 892244 w 892244"/>
                <a:gd name="connsiteY2" fmla="*/ 446122 h 892244"/>
                <a:gd name="connsiteX3" fmla="*/ 446122 w 892244"/>
                <a:gd name="connsiteY3" fmla="*/ 892244 h 892244"/>
                <a:gd name="connsiteX4" fmla="*/ 0 w 892244"/>
                <a:gd name="connsiteY4" fmla="*/ 446122 h 89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44" h="892244">
                  <a:moveTo>
                    <a:pt x="0" y="446122"/>
                  </a:moveTo>
                  <a:cubicBezTo>
                    <a:pt x="0" y="199736"/>
                    <a:pt x="199736" y="0"/>
                    <a:pt x="446122" y="0"/>
                  </a:cubicBezTo>
                  <a:cubicBezTo>
                    <a:pt x="692508" y="0"/>
                    <a:pt x="892244" y="199736"/>
                    <a:pt x="892244" y="446122"/>
                  </a:cubicBezTo>
                  <a:cubicBezTo>
                    <a:pt x="892244" y="692508"/>
                    <a:pt x="692508" y="892244"/>
                    <a:pt x="446122" y="892244"/>
                  </a:cubicBezTo>
                  <a:cubicBezTo>
                    <a:pt x="199736" y="892244"/>
                    <a:pt x="0" y="692508"/>
                    <a:pt x="0" y="44612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979861"/>
                <a:satOff val="-84072"/>
                <a:lumOff val="22134"/>
                <a:alphaOff val="0"/>
              </a:schemeClr>
            </a:fillRef>
            <a:effectRef idx="0">
              <a:schemeClr val="accent5">
                <a:hueOff val="-1979861"/>
                <a:satOff val="-84072"/>
                <a:lumOff val="2213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191" tIns="140191" rIns="140191" bIns="140191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kern="1200" dirty="0"/>
                <a:t>환경</a:t>
              </a: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117900C0-6D93-6B52-EC5A-72789FE98407}"/>
                </a:ext>
              </a:extLst>
            </p:cNvPr>
            <p:cNvSpPr/>
            <p:nvPr/>
          </p:nvSpPr>
          <p:spPr>
            <a:xfrm rot="3000000">
              <a:off x="5049456" y="3296605"/>
              <a:ext cx="805938" cy="25682"/>
            </a:xfrm>
            <a:custGeom>
              <a:avLst/>
              <a:gdLst>
                <a:gd name="connsiteX0" fmla="*/ 0 w 805938"/>
                <a:gd name="connsiteY0" fmla="*/ 12840 h 25681"/>
                <a:gd name="connsiteX1" fmla="*/ 805938 w 805938"/>
                <a:gd name="connsiteY1" fmla="*/ 12840 h 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938" h="25681">
                  <a:moveTo>
                    <a:pt x="805938" y="12841"/>
                  </a:moveTo>
                  <a:lnTo>
                    <a:pt x="0" y="12841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5521" tIns="-7307" rIns="395521" bIns="-7308" numCol="1" spcCol="1270" anchor="ctr" anchorCtr="0">
              <a:noAutofit/>
            </a:bodyPr>
            <a:lstStyle/>
            <a:p>
              <a:pPr marL="0" lvl="0" indent="0" algn="ctr" defTabSz="222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00" kern="1200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9DC3236-8D6A-915A-B4E1-0BB515596360}"/>
                </a:ext>
              </a:extLst>
            </p:cNvPr>
            <p:cNvSpPr/>
            <p:nvPr/>
          </p:nvSpPr>
          <p:spPr>
            <a:xfrm>
              <a:off x="4460518" y="2212883"/>
              <a:ext cx="892244" cy="892244"/>
            </a:xfrm>
            <a:custGeom>
              <a:avLst/>
              <a:gdLst>
                <a:gd name="connsiteX0" fmla="*/ 0 w 892244"/>
                <a:gd name="connsiteY0" fmla="*/ 446122 h 892244"/>
                <a:gd name="connsiteX1" fmla="*/ 446122 w 892244"/>
                <a:gd name="connsiteY1" fmla="*/ 0 h 892244"/>
                <a:gd name="connsiteX2" fmla="*/ 892244 w 892244"/>
                <a:gd name="connsiteY2" fmla="*/ 446122 h 892244"/>
                <a:gd name="connsiteX3" fmla="*/ 446122 w 892244"/>
                <a:gd name="connsiteY3" fmla="*/ 892244 h 892244"/>
                <a:gd name="connsiteX4" fmla="*/ 0 w 892244"/>
                <a:gd name="connsiteY4" fmla="*/ 446122 h 89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44" h="892244">
                  <a:moveTo>
                    <a:pt x="0" y="446122"/>
                  </a:moveTo>
                  <a:cubicBezTo>
                    <a:pt x="0" y="199736"/>
                    <a:pt x="199736" y="0"/>
                    <a:pt x="446122" y="0"/>
                  </a:cubicBezTo>
                  <a:cubicBezTo>
                    <a:pt x="692508" y="0"/>
                    <a:pt x="892244" y="199736"/>
                    <a:pt x="892244" y="446122"/>
                  </a:cubicBezTo>
                  <a:cubicBezTo>
                    <a:pt x="892244" y="692508"/>
                    <a:pt x="692508" y="892244"/>
                    <a:pt x="446122" y="892244"/>
                  </a:cubicBezTo>
                  <a:cubicBezTo>
                    <a:pt x="199736" y="892244"/>
                    <a:pt x="0" y="692508"/>
                    <a:pt x="0" y="44612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262698"/>
                <a:satOff val="-96082"/>
                <a:lumOff val="25296"/>
                <a:alphaOff val="0"/>
              </a:schemeClr>
            </a:fillRef>
            <a:effectRef idx="0">
              <a:schemeClr val="accent5">
                <a:hueOff val="-2262698"/>
                <a:satOff val="-96082"/>
                <a:lumOff val="2529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191" tIns="140191" rIns="140191" bIns="140191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kern="1200" dirty="0"/>
                <a:t>농업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DAA184-F0D5-536E-9C12-C7B28C607F04}"/>
                </a:ext>
              </a:extLst>
            </p:cNvPr>
            <p:cNvSpPr txBox="1"/>
            <p:nvPr/>
          </p:nvSpPr>
          <p:spPr>
            <a:xfrm>
              <a:off x="1422126" y="3631683"/>
              <a:ext cx="2598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2"/>
                  </a:solidFill>
                </a:rPr>
                <a:t>기후변화 예측 모델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환경 설비 제어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2E1795-97D4-4C90-E20A-B6B8860E7CBF}"/>
                </a:ext>
              </a:extLst>
            </p:cNvPr>
            <p:cNvSpPr txBox="1"/>
            <p:nvPr/>
          </p:nvSpPr>
          <p:spPr>
            <a:xfrm>
              <a:off x="3159428" y="2428817"/>
              <a:ext cx="1305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2"/>
                  </a:solidFill>
                </a:rPr>
                <a:t>자동화농업 설비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48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253592" y="3427097"/>
            <a:ext cx="2420456" cy="242045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83806" y="2153717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88881" y="351819"/>
            <a:ext cx="2395207" cy="660429"/>
            <a:chOff x="1188881" y="351819"/>
            <a:chExt cx="2395207" cy="660429"/>
          </a:xfrm>
        </p:grpSpPr>
        <p:sp>
          <p:nvSpPr>
            <p:cNvPr id="27" name="TextBox 26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/>
                <a:t>진로설계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88881" y="581361"/>
              <a:ext cx="23952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대학 진학 후 공부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78320" y="483328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외국어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43381" y="30830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대외활동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A5D4FF1-FD42-3366-17BD-4368019C8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6" y="2500901"/>
            <a:ext cx="2640536" cy="1107321"/>
          </a:xfrm>
          <a:prstGeom prst="rect">
            <a:avLst/>
          </a:prstGeom>
        </p:spPr>
      </p:pic>
      <p:pic>
        <p:nvPicPr>
          <p:cNvPr id="21508" name="Picture 4" descr="TOEIC - 나무위키">
            <a:extLst>
              <a:ext uri="{FF2B5EF4-FFF2-40B4-BE49-F238E27FC236}">
                <a16:creationId xmlns:a16="http://schemas.microsoft.com/office/drawing/2014/main" id="{C289C1C0-AF9A-6529-7419-83AB29D7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945" y="5436175"/>
            <a:ext cx="2283016" cy="6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186ED9-1980-580D-400E-BD794D3DA3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0" b="25284"/>
          <a:stretch/>
        </p:blipFill>
        <p:spPr>
          <a:xfrm>
            <a:off x="1235782" y="5892480"/>
            <a:ext cx="3402720" cy="998356"/>
          </a:xfrm>
          <a:prstGeom prst="rect">
            <a:avLst/>
          </a:prstGeom>
        </p:spPr>
      </p:pic>
      <p:pic>
        <p:nvPicPr>
          <p:cNvPr id="21512" name="Picture 8" descr="해커톤 행사 대행 서비스 : 핀테크, 블록체인, 인공지능, 빅데이터 등 4차산업기술 뉴스,소식,공지,트렌드,채용정보,전문가모집">
            <a:extLst>
              <a:ext uri="{FF2B5EF4-FFF2-40B4-BE49-F238E27FC236}">
                <a16:creationId xmlns:a16="http://schemas.microsoft.com/office/drawing/2014/main" id="{43E284B1-0697-D0A3-C3BC-62F212B2E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1" t="21150" r="23844" b="35440"/>
          <a:stretch/>
        </p:blipFill>
        <p:spPr bwMode="auto">
          <a:xfrm>
            <a:off x="1007382" y="3608655"/>
            <a:ext cx="2541531" cy="9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DEC5F2-C7AC-A867-AA26-336B4130950E}"/>
              </a:ext>
            </a:extLst>
          </p:cNvPr>
          <p:cNvGrpSpPr/>
          <p:nvPr/>
        </p:nvGrpSpPr>
        <p:grpSpPr>
          <a:xfrm>
            <a:off x="5572082" y="3427097"/>
            <a:ext cx="4831973" cy="3542559"/>
            <a:chOff x="5572082" y="3427097"/>
            <a:chExt cx="4831973" cy="3542559"/>
          </a:xfrm>
        </p:grpSpPr>
        <p:sp>
          <p:nvSpPr>
            <p:cNvPr id="7" name="타원 6"/>
            <p:cNvSpPr/>
            <p:nvPr/>
          </p:nvSpPr>
          <p:spPr>
            <a:xfrm>
              <a:off x="5572082" y="3427097"/>
              <a:ext cx="2420456" cy="2420457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74048" y="484437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자격증</a:t>
              </a:r>
            </a:p>
          </p:txBody>
        </p:sp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5E3D4C-EC25-1380-7917-1306DF12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040" y="4686641"/>
              <a:ext cx="2283015" cy="228301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36D26F0-7239-278A-EB72-7A29CCC4C189}"/>
              </a:ext>
            </a:extLst>
          </p:cNvPr>
          <p:cNvGrpSpPr/>
          <p:nvPr/>
        </p:nvGrpSpPr>
        <p:grpSpPr>
          <a:xfrm>
            <a:off x="5987737" y="2051254"/>
            <a:ext cx="5017981" cy="2420457"/>
            <a:chOff x="5987737" y="2051254"/>
            <a:chExt cx="5017981" cy="2420457"/>
          </a:xfrm>
        </p:grpSpPr>
        <p:sp>
          <p:nvSpPr>
            <p:cNvPr id="6" name="타원 5"/>
            <p:cNvSpPr/>
            <p:nvPr/>
          </p:nvSpPr>
          <p:spPr>
            <a:xfrm>
              <a:off x="5987737" y="2051254"/>
              <a:ext cx="2420456" cy="242045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56551" y="30970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사회경험</a:t>
              </a:r>
            </a:p>
          </p:txBody>
        </p:sp>
        <p:pic>
          <p:nvPicPr>
            <p:cNvPr id="21516" name="Picture 12" descr="취업(외부) 공지 - [네이버] 2020 NAVER 채용전제형 인턴 모집 (서비스기획 / 디자인설계 부문) [~8.10]">
              <a:extLst>
                <a:ext uri="{FF2B5EF4-FFF2-40B4-BE49-F238E27FC236}">
                  <a16:creationId xmlns:a16="http://schemas.microsoft.com/office/drawing/2014/main" id="{6617C3C3-0DC0-BD1F-38D9-2B2D89B4EA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93" b="41246"/>
            <a:stretch/>
          </p:blipFill>
          <p:spPr bwMode="auto">
            <a:xfrm>
              <a:off x="8721122" y="2996230"/>
              <a:ext cx="2284596" cy="728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ECF37F-90A5-C7B3-31C4-C4020F99074C}"/>
              </a:ext>
            </a:extLst>
          </p:cNvPr>
          <p:cNvGrpSpPr/>
          <p:nvPr/>
        </p:nvGrpSpPr>
        <p:grpSpPr>
          <a:xfrm>
            <a:off x="4106068" y="360827"/>
            <a:ext cx="4767700" cy="3377530"/>
            <a:chOff x="4106068" y="360827"/>
            <a:chExt cx="4767700" cy="3377530"/>
          </a:xfrm>
        </p:grpSpPr>
        <p:sp>
          <p:nvSpPr>
            <p:cNvPr id="5" name="타원 4"/>
            <p:cNvSpPr/>
            <p:nvPr/>
          </p:nvSpPr>
          <p:spPr>
            <a:xfrm>
              <a:off x="4885771" y="1317900"/>
              <a:ext cx="2420456" cy="2420457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420669" y="169205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전공공부</a:t>
              </a:r>
            </a:p>
          </p:txBody>
        </p:sp>
        <p:pic>
          <p:nvPicPr>
            <p:cNvPr id="21518" name="Picture 14" descr="C] GCC와 CC의 차이점">
              <a:extLst>
                <a:ext uri="{FF2B5EF4-FFF2-40B4-BE49-F238E27FC236}">
                  <a16:creationId xmlns:a16="http://schemas.microsoft.com/office/drawing/2014/main" id="{BD01E531-EDFA-4259-E8DB-BBE661327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068" y="532236"/>
              <a:ext cx="1064868" cy="99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20" name="Picture 16" descr="JAVA] 클래스">
              <a:extLst>
                <a:ext uri="{FF2B5EF4-FFF2-40B4-BE49-F238E27FC236}">
                  <a16:creationId xmlns:a16="http://schemas.microsoft.com/office/drawing/2014/main" id="{A5FF5A15-6805-7438-34C6-A79591B94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098" y="360827"/>
              <a:ext cx="1543277" cy="964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22" name="Picture 18">
              <a:extLst>
                <a:ext uri="{FF2B5EF4-FFF2-40B4-BE49-F238E27FC236}">
                  <a16:creationId xmlns:a16="http://schemas.microsoft.com/office/drawing/2014/main" id="{AA3B10F5-CBBC-B211-B66A-1A96D31E7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463" y="661371"/>
              <a:ext cx="2028305" cy="600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362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AE1E04-00F7-0BF9-1850-D92B35C3426D}"/>
              </a:ext>
            </a:extLst>
          </p:cNvPr>
          <p:cNvGrpSpPr/>
          <p:nvPr/>
        </p:nvGrpSpPr>
        <p:grpSpPr>
          <a:xfrm>
            <a:off x="4448250" y="1973118"/>
            <a:ext cx="2547791" cy="2547791"/>
            <a:chOff x="4448250" y="1973118"/>
            <a:chExt cx="2547791" cy="2547791"/>
          </a:xfrm>
        </p:grpSpPr>
        <p:sp>
          <p:nvSpPr>
            <p:cNvPr id="25" name="다이아몬드 24"/>
            <p:cNvSpPr/>
            <p:nvPr/>
          </p:nvSpPr>
          <p:spPr>
            <a:xfrm>
              <a:off x="4448250" y="1973118"/>
              <a:ext cx="2547791" cy="2547791"/>
            </a:xfrm>
            <a:prstGeom prst="diamond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25853" y="3074453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대학원 진학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8B1EEA-BD70-2589-C955-9DC4D5A3A21D}"/>
              </a:ext>
            </a:extLst>
          </p:cNvPr>
          <p:cNvGrpSpPr/>
          <p:nvPr/>
        </p:nvGrpSpPr>
        <p:grpSpPr>
          <a:xfrm>
            <a:off x="5749640" y="3274508"/>
            <a:ext cx="2547791" cy="2547791"/>
            <a:chOff x="5749640" y="3274508"/>
            <a:chExt cx="2547791" cy="2547791"/>
          </a:xfrm>
        </p:grpSpPr>
        <p:sp>
          <p:nvSpPr>
            <p:cNvPr id="24" name="다이아몬드 23"/>
            <p:cNvSpPr/>
            <p:nvPr/>
          </p:nvSpPr>
          <p:spPr>
            <a:xfrm>
              <a:off x="5749640" y="3274508"/>
              <a:ext cx="2547791" cy="2547791"/>
            </a:xfrm>
            <a:prstGeom prst="diamond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73975" y="434834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2"/>
                  </a:solidFill>
                </a:rPr>
                <a:t>전문직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1FB187-7A80-1435-C699-73E7FB7A052B}"/>
              </a:ext>
            </a:extLst>
          </p:cNvPr>
          <p:cNvGrpSpPr/>
          <p:nvPr/>
        </p:nvGrpSpPr>
        <p:grpSpPr>
          <a:xfrm>
            <a:off x="7051030" y="1973118"/>
            <a:ext cx="2547791" cy="2547791"/>
            <a:chOff x="7051030" y="1973118"/>
            <a:chExt cx="2547791" cy="2547791"/>
          </a:xfrm>
        </p:grpSpPr>
        <p:sp>
          <p:nvSpPr>
            <p:cNvPr id="17" name="다이아몬드 16"/>
            <p:cNvSpPr/>
            <p:nvPr/>
          </p:nvSpPr>
          <p:spPr>
            <a:xfrm>
              <a:off x="7051030" y="1973118"/>
              <a:ext cx="2547791" cy="2547791"/>
            </a:xfrm>
            <a:prstGeom prst="diamond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6110" y="3068502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공직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BCC217-1E20-9F0F-F3A5-D16E6C05A10D}"/>
              </a:ext>
            </a:extLst>
          </p:cNvPr>
          <p:cNvGrpSpPr/>
          <p:nvPr/>
        </p:nvGrpSpPr>
        <p:grpSpPr>
          <a:xfrm>
            <a:off x="1845471" y="1961525"/>
            <a:ext cx="2547791" cy="2547791"/>
            <a:chOff x="1845471" y="1961525"/>
            <a:chExt cx="2547791" cy="2547791"/>
          </a:xfrm>
        </p:grpSpPr>
        <p:sp>
          <p:nvSpPr>
            <p:cNvPr id="23" name="다이아몬드 22"/>
            <p:cNvSpPr/>
            <p:nvPr/>
          </p:nvSpPr>
          <p:spPr>
            <a:xfrm>
              <a:off x="1845471" y="1961525"/>
              <a:ext cx="2547791" cy="2547791"/>
            </a:xfrm>
            <a:prstGeom prst="diamond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70553" y="307445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회사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81D260-9D6A-E133-3661-CBF6B17255DE}"/>
              </a:ext>
            </a:extLst>
          </p:cNvPr>
          <p:cNvGrpSpPr/>
          <p:nvPr/>
        </p:nvGrpSpPr>
        <p:grpSpPr>
          <a:xfrm>
            <a:off x="3146861" y="3265343"/>
            <a:ext cx="2547791" cy="2547791"/>
            <a:chOff x="3146861" y="3265343"/>
            <a:chExt cx="2547791" cy="2547791"/>
          </a:xfrm>
        </p:grpSpPr>
        <p:sp>
          <p:nvSpPr>
            <p:cNvPr id="26" name="다이아몬드 25"/>
            <p:cNvSpPr/>
            <p:nvPr/>
          </p:nvSpPr>
          <p:spPr>
            <a:xfrm>
              <a:off x="3146861" y="3265343"/>
              <a:ext cx="2547791" cy="2547791"/>
            </a:xfrm>
            <a:prstGeom prst="diamond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05629" y="434834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2"/>
                  </a:solidFill>
                </a:rPr>
                <a:t>공공기관</a:t>
              </a: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313180" cy="660429"/>
            <a:chOff x="1188881" y="351819"/>
            <a:chExt cx="1313180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/>
                <a:t>진로설계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진로방향</a:t>
              </a:r>
            </a:p>
          </p:txBody>
        </p:sp>
      </p:grp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0951991-1DDD-E351-F906-7FE70F3D9F2A}"/>
              </a:ext>
            </a:extLst>
          </p:cNvPr>
          <p:cNvSpPr/>
          <p:nvPr/>
        </p:nvSpPr>
        <p:spPr>
          <a:xfrm>
            <a:off x="8352417" y="3290100"/>
            <a:ext cx="2547791" cy="2547791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</a:rPr>
              <a:t>창업</a:t>
            </a:r>
          </a:p>
        </p:txBody>
      </p:sp>
    </p:spTree>
    <p:extLst>
      <p:ext uri="{BB962C8B-B14F-4D97-AF65-F5344CB8AC3E}">
        <p14:creationId xmlns:p14="http://schemas.microsoft.com/office/powerpoint/2010/main" val="35063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4BCC217-1E20-9F0F-F3A5-D16E6C05A10D}"/>
              </a:ext>
            </a:extLst>
          </p:cNvPr>
          <p:cNvGrpSpPr/>
          <p:nvPr/>
        </p:nvGrpSpPr>
        <p:grpSpPr>
          <a:xfrm>
            <a:off x="164024" y="1137561"/>
            <a:ext cx="2547791" cy="2547791"/>
            <a:chOff x="1845471" y="1961525"/>
            <a:chExt cx="2547791" cy="2547791"/>
          </a:xfrm>
        </p:grpSpPr>
        <p:sp>
          <p:nvSpPr>
            <p:cNvPr id="23" name="다이아몬드 22"/>
            <p:cNvSpPr/>
            <p:nvPr/>
          </p:nvSpPr>
          <p:spPr>
            <a:xfrm>
              <a:off x="1845471" y="1961525"/>
              <a:ext cx="2547791" cy="2547791"/>
            </a:xfrm>
            <a:prstGeom prst="diamond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70553" y="307445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회사</a:t>
              </a: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313180" cy="660429"/>
            <a:chOff x="1188881" y="351819"/>
            <a:chExt cx="1313180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/>
                <a:t>진로설계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진로방향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EC6950B-4D90-A199-4837-1F3F5784202A}"/>
              </a:ext>
            </a:extLst>
          </p:cNvPr>
          <p:cNvGrpSpPr/>
          <p:nvPr/>
        </p:nvGrpSpPr>
        <p:grpSpPr>
          <a:xfrm>
            <a:off x="3055050" y="1833382"/>
            <a:ext cx="2196960" cy="834214"/>
            <a:chOff x="93908" y="3859177"/>
            <a:chExt cx="1956821" cy="83421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A646B0-3B02-15F0-C07E-71FE2FE113E8}"/>
                </a:ext>
              </a:extLst>
            </p:cNvPr>
            <p:cNvSpPr txBox="1"/>
            <p:nvPr/>
          </p:nvSpPr>
          <p:spPr>
            <a:xfrm>
              <a:off x="93908" y="3859177"/>
              <a:ext cx="849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반도체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63EA29-7479-DAFD-5AD4-EC8F9AAE399D}"/>
                </a:ext>
              </a:extLst>
            </p:cNvPr>
            <p:cNvSpPr txBox="1"/>
            <p:nvPr/>
          </p:nvSpPr>
          <p:spPr>
            <a:xfrm>
              <a:off x="102325" y="4231727"/>
              <a:ext cx="19484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삼성전사</a:t>
              </a:r>
              <a:r>
                <a:rPr lang="en-US" altLang="ko-KR" sz="1200" dirty="0">
                  <a:solidFill>
                    <a:schemeClr val="tx2"/>
                  </a:solidFill>
                </a:rPr>
                <a:t>, SK</a:t>
              </a:r>
              <a:r>
                <a:rPr lang="ko-KR" altLang="en-US" sz="1200" dirty="0">
                  <a:solidFill>
                    <a:schemeClr val="tx2"/>
                  </a:solidFill>
                </a:rPr>
                <a:t>하이닉스 등</a:t>
              </a:r>
              <a:r>
                <a:rPr lang="en-US" altLang="ko-KR" sz="1200" dirty="0">
                  <a:solidFill>
                    <a:schemeClr val="tx2"/>
                  </a:solidFill>
                </a:rPr>
                <a:t>…</a:t>
              </a:r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C8A8080-0872-275C-F232-37AC3FCEED00}"/>
              </a:ext>
            </a:extLst>
          </p:cNvPr>
          <p:cNvGrpSpPr/>
          <p:nvPr/>
        </p:nvGrpSpPr>
        <p:grpSpPr>
          <a:xfrm>
            <a:off x="3055050" y="2467648"/>
            <a:ext cx="2796401" cy="649548"/>
            <a:chOff x="93908" y="3859177"/>
            <a:chExt cx="1956821" cy="6495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7D4C38-5E3E-5703-11D5-93FAEB290ABD}"/>
                </a:ext>
              </a:extLst>
            </p:cNvPr>
            <p:cNvSpPr txBox="1"/>
            <p:nvPr/>
          </p:nvSpPr>
          <p:spPr>
            <a:xfrm>
              <a:off x="93908" y="3859177"/>
              <a:ext cx="66765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배터리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B2F339-F921-D8E1-B361-C30DDB3F842F}"/>
                </a:ext>
              </a:extLst>
            </p:cNvPr>
            <p:cNvSpPr txBox="1"/>
            <p:nvPr/>
          </p:nvSpPr>
          <p:spPr>
            <a:xfrm>
              <a:off x="102325" y="4231727"/>
              <a:ext cx="1948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LG</a:t>
              </a:r>
              <a:r>
                <a:rPr lang="ko-KR" altLang="en-US" sz="1200" dirty="0">
                  <a:solidFill>
                    <a:schemeClr val="tx2"/>
                  </a:solidFill>
                </a:rPr>
                <a:t>화학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삼성</a:t>
              </a:r>
              <a:r>
                <a:rPr lang="en-US" altLang="ko-KR" sz="1200" dirty="0">
                  <a:solidFill>
                    <a:schemeClr val="tx2"/>
                  </a:solidFill>
                </a:rPr>
                <a:t>SDI, SK</a:t>
              </a:r>
              <a:r>
                <a:rPr lang="ko-KR" altLang="en-US" sz="1200" dirty="0">
                  <a:solidFill>
                    <a:schemeClr val="tx2"/>
                  </a:solidFill>
                </a:rPr>
                <a:t>이노베이션 등</a:t>
              </a:r>
              <a:r>
                <a:rPr lang="en-US" altLang="ko-KR" sz="1200" dirty="0">
                  <a:solidFill>
                    <a:schemeClr val="tx2"/>
                  </a:solidFill>
                </a:rPr>
                <a:t>…</a:t>
              </a:r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C0E6E2-0977-7635-4E1B-B97FFD22CD71}"/>
              </a:ext>
            </a:extLst>
          </p:cNvPr>
          <p:cNvGrpSpPr/>
          <p:nvPr/>
        </p:nvGrpSpPr>
        <p:grpSpPr>
          <a:xfrm>
            <a:off x="3067078" y="3117891"/>
            <a:ext cx="2796401" cy="649548"/>
            <a:chOff x="93908" y="3859177"/>
            <a:chExt cx="1956821" cy="6495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7C884D-8038-EC10-1802-5184D5EF5B13}"/>
                </a:ext>
              </a:extLst>
            </p:cNvPr>
            <p:cNvSpPr txBox="1"/>
            <p:nvPr/>
          </p:nvSpPr>
          <p:spPr>
            <a:xfrm>
              <a:off x="93908" y="3859177"/>
              <a:ext cx="84712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전자제품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D3B50E-CA86-B42D-5F2E-DA004C608343}"/>
                </a:ext>
              </a:extLst>
            </p:cNvPr>
            <p:cNvSpPr txBox="1"/>
            <p:nvPr/>
          </p:nvSpPr>
          <p:spPr>
            <a:xfrm>
              <a:off x="102325" y="4231727"/>
              <a:ext cx="1948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삼성전자</a:t>
              </a:r>
              <a:r>
                <a:rPr lang="en-US" altLang="ko-KR" sz="1200" dirty="0">
                  <a:solidFill>
                    <a:schemeClr val="tx2"/>
                  </a:solidFill>
                </a:rPr>
                <a:t>, LG</a:t>
              </a:r>
              <a:r>
                <a:rPr lang="ko-KR" altLang="en-US" sz="1200" dirty="0">
                  <a:solidFill>
                    <a:schemeClr val="tx2"/>
                  </a:solidFill>
                </a:rPr>
                <a:t>전자 등</a:t>
              </a:r>
              <a:r>
                <a:rPr lang="en-US" altLang="ko-KR" sz="1200" dirty="0">
                  <a:solidFill>
                    <a:schemeClr val="tx2"/>
                  </a:solidFill>
                </a:rPr>
                <a:t>…</a:t>
              </a:r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BAD4122-7A36-92D3-E5C0-A314FC040BAF}"/>
              </a:ext>
            </a:extLst>
          </p:cNvPr>
          <p:cNvGrpSpPr/>
          <p:nvPr/>
        </p:nvGrpSpPr>
        <p:grpSpPr>
          <a:xfrm>
            <a:off x="3055050" y="1233812"/>
            <a:ext cx="2796401" cy="649548"/>
            <a:chOff x="93908" y="3859177"/>
            <a:chExt cx="1956821" cy="6495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1E20EF-64DB-F000-261A-3863B067375A}"/>
                </a:ext>
              </a:extLst>
            </p:cNvPr>
            <p:cNvSpPr txBox="1"/>
            <p:nvPr/>
          </p:nvSpPr>
          <p:spPr>
            <a:xfrm>
              <a:off x="93908" y="3859177"/>
              <a:ext cx="102660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소프트웨어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51DAFB-7463-F626-FC1D-0FF97BFC2833}"/>
                </a:ext>
              </a:extLst>
            </p:cNvPr>
            <p:cNvSpPr txBox="1"/>
            <p:nvPr/>
          </p:nvSpPr>
          <p:spPr>
            <a:xfrm>
              <a:off x="102325" y="4231727"/>
              <a:ext cx="1948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카카오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네이버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라인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쿠팡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배민 등</a:t>
              </a:r>
              <a:r>
                <a:rPr lang="en-US" altLang="ko-KR" sz="1200" dirty="0">
                  <a:solidFill>
                    <a:schemeClr val="tx2"/>
                  </a:solidFill>
                </a:rPr>
                <a:t>…</a:t>
              </a:r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5BFF7AA-672E-4FE0-07AC-37E53897B219}"/>
              </a:ext>
            </a:extLst>
          </p:cNvPr>
          <p:cNvGrpSpPr/>
          <p:nvPr/>
        </p:nvGrpSpPr>
        <p:grpSpPr>
          <a:xfrm>
            <a:off x="3055050" y="3740805"/>
            <a:ext cx="2796401" cy="649548"/>
            <a:chOff x="93908" y="3859177"/>
            <a:chExt cx="1956821" cy="64954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DB4BB0B-1410-D54B-2D3F-701DADF795E3}"/>
                </a:ext>
              </a:extLst>
            </p:cNvPr>
            <p:cNvSpPr txBox="1"/>
            <p:nvPr/>
          </p:nvSpPr>
          <p:spPr>
            <a:xfrm>
              <a:off x="93908" y="3859177"/>
              <a:ext cx="29860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SI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34104F-BCE3-0DFF-44D0-03ABA8820813}"/>
                </a:ext>
              </a:extLst>
            </p:cNvPr>
            <p:cNvSpPr txBox="1"/>
            <p:nvPr/>
          </p:nvSpPr>
          <p:spPr>
            <a:xfrm>
              <a:off x="102325" y="4231727"/>
              <a:ext cx="1948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삼성</a:t>
              </a:r>
              <a:r>
                <a:rPr lang="en-US" altLang="ko-KR" sz="1200" dirty="0">
                  <a:solidFill>
                    <a:schemeClr val="tx2"/>
                  </a:solidFill>
                </a:rPr>
                <a:t>SDS, LG CNS </a:t>
              </a:r>
              <a:r>
                <a:rPr lang="ko-KR" altLang="en-US" sz="1200" dirty="0">
                  <a:solidFill>
                    <a:schemeClr val="tx2"/>
                  </a:solidFill>
                </a:rPr>
                <a:t>등</a:t>
              </a:r>
              <a:r>
                <a:rPr lang="en-US" altLang="ko-KR" sz="1200" dirty="0">
                  <a:solidFill>
                    <a:schemeClr val="tx2"/>
                  </a:solidFill>
                </a:rPr>
                <a:t>…</a:t>
              </a:r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3285517-CBB6-598A-7F92-4BAAE5304C0B}"/>
              </a:ext>
            </a:extLst>
          </p:cNvPr>
          <p:cNvGrpSpPr/>
          <p:nvPr/>
        </p:nvGrpSpPr>
        <p:grpSpPr>
          <a:xfrm>
            <a:off x="3055050" y="4343163"/>
            <a:ext cx="2796401" cy="649548"/>
            <a:chOff x="93908" y="3859177"/>
            <a:chExt cx="1956821" cy="64954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05AB3CB-3357-EC19-7BB9-957C3CAE86F8}"/>
                </a:ext>
              </a:extLst>
            </p:cNvPr>
            <p:cNvSpPr txBox="1"/>
            <p:nvPr/>
          </p:nvSpPr>
          <p:spPr>
            <a:xfrm>
              <a:off x="93908" y="3859177"/>
              <a:ext cx="48817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통신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626D57-F56C-C02F-BAD5-28F0D6A2C74F}"/>
                </a:ext>
              </a:extLst>
            </p:cNvPr>
            <p:cNvSpPr txBox="1"/>
            <p:nvPr/>
          </p:nvSpPr>
          <p:spPr>
            <a:xfrm>
              <a:off x="102325" y="4231727"/>
              <a:ext cx="1948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SKT,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r>
                <a:rPr lang="en-US" altLang="ko-KR" sz="1200" dirty="0">
                  <a:solidFill>
                    <a:schemeClr val="tx2"/>
                  </a:solidFill>
                </a:rPr>
                <a:t>KT,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r>
                <a:rPr lang="en-US" altLang="ko-KR" sz="1200" dirty="0">
                  <a:solidFill>
                    <a:schemeClr val="tx2"/>
                  </a:solidFill>
                </a:rPr>
                <a:t>LGU+ </a:t>
              </a:r>
              <a:r>
                <a:rPr lang="ko-KR" altLang="en-US" sz="1200" dirty="0">
                  <a:solidFill>
                    <a:schemeClr val="tx2"/>
                  </a:solidFill>
                </a:rPr>
                <a:t>등</a:t>
              </a:r>
              <a:r>
                <a:rPr lang="en-US" altLang="ko-KR" sz="1200" dirty="0">
                  <a:solidFill>
                    <a:schemeClr val="tx2"/>
                  </a:solidFill>
                </a:rPr>
                <a:t>…</a:t>
              </a:r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1873C09-960C-540B-5E47-B57EC1B37008}"/>
              </a:ext>
            </a:extLst>
          </p:cNvPr>
          <p:cNvGrpSpPr/>
          <p:nvPr/>
        </p:nvGrpSpPr>
        <p:grpSpPr>
          <a:xfrm>
            <a:off x="3055050" y="4967363"/>
            <a:ext cx="2796401" cy="649548"/>
            <a:chOff x="93908" y="3859177"/>
            <a:chExt cx="1956821" cy="6495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847EAF-AAE3-8F51-B574-0C836B81A0E6}"/>
                </a:ext>
              </a:extLst>
            </p:cNvPr>
            <p:cNvSpPr txBox="1"/>
            <p:nvPr/>
          </p:nvSpPr>
          <p:spPr>
            <a:xfrm>
              <a:off x="93908" y="3859177"/>
              <a:ext cx="488174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방위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A7EF4E-C224-60A1-F9D7-399DD7E75328}"/>
                </a:ext>
              </a:extLst>
            </p:cNvPr>
            <p:cNvSpPr txBox="1"/>
            <p:nvPr/>
          </p:nvSpPr>
          <p:spPr>
            <a:xfrm>
              <a:off x="102325" y="4231727"/>
              <a:ext cx="1948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한화시스템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현대로템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 </a:t>
              </a:r>
              <a:r>
                <a:rPr lang="ko-KR" altLang="en-US" sz="1200" dirty="0">
                  <a:solidFill>
                    <a:schemeClr val="tx2"/>
                  </a:solidFill>
                </a:rPr>
                <a:t>등</a:t>
              </a:r>
              <a:r>
                <a:rPr lang="en-US" altLang="ko-KR" sz="1200" dirty="0">
                  <a:solidFill>
                    <a:schemeClr val="tx2"/>
                  </a:solidFill>
                </a:rPr>
                <a:t>…</a:t>
              </a:r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A679EB9-B767-2B11-71E6-9E558238CD44}"/>
              </a:ext>
            </a:extLst>
          </p:cNvPr>
          <p:cNvGrpSpPr/>
          <p:nvPr/>
        </p:nvGrpSpPr>
        <p:grpSpPr>
          <a:xfrm>
            <a:off x="6816179" y="1379811"/>
            <a:ext cx="546100" cy="546563"/>
            <a:chOff x="-1803400" y="1892300"/>
            <a:chExt cx="736600" cy="737225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527E875-BC7E-516B-A99B-55B1ED06B26C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79EC401-6D69-2FF9-4384-1CC272F9B299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841D261-72FF-387B-6A42-DBDCEE4AACF3}"/>
              </a:ext>
            </a:extLst>
          </p:cNvPr>
          <p:cNvGrpSpPr/>
          <p:nvPr/>
        </p:nvGrpSpPr>
        <p:grpSpPr>
          <a:xfrm rot="10800000">
            <a:off x="8954814" y="2361713"/>
            <a:ext cx="546100" cy="546563"/>
            <a:chOff x="-1803400" y="1892300"/>
            <a:chExt cx="736600" cy="737225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D6D7992E-25CA-EFB4-A2C1-7D4213BCB759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D60C771-B61C-E221-A5FD-430219165760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C5F9E56-2F78-3842-D787-DFFFE6EE621A}"/>
              </a:ext>
            </a:extLst>
          </p:cNvPr>
          <p:cNvSpPr txBox="1"/>
          <p:nvPr/>
        </p:nvSpPr>
        <p:spPr>
          <a:xfrm>
            <a:off x="7089228" y="1648672"/>
            <a:ext cx="4277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z="1500" dirty="0">
                <a:solidFill>
                  <a:schemeClr val="tx2"/>
                </a:solidFill>
              </a:rPr>
              <a:t>실무경험</a:t>
            </a:r>
            <a:r>
              <a:rPr lang="en-US" altLang="ko-KR" sz="1500" dirty="0">
                <a:solidFill>
                  <a:schemeClr val="tx2"/>
                </a:solidFill>
              </a:rPr>
              <a:t>(</a:t>
            </a:r>
            <a:r>
              <a:rPr lang="ko-KR" altLang="en-US" sz="1500" dirty="0">
                <a:solidFill>
                  <a:schemeClr val="tx2"/>
                </a:solidFill>
              </a:rPr>
              <a:t>프로젝트</a:t>
            </a:r>
            <a:r>
              <a:rPr lang="en-US" altLang="ko-KR" sz="1500" dirty="0">
                <a:solidFill>
                  <a:schemeClr val="tx2"/>
                </a:solidFill>
              </a:rPr>
              <a:t>, </a:t>
            </a:r>
            <a:r>
              <a:rPr lang="ko-KR" altLang="en-US" sz="1500" dirty="0">
                <a:solidFill>
                  <a:schemeClr val="tx2"/>
                </a:solidFill>
              </a:rPr>
              <a:t>인턴</a:t>
            </a:r>
            <a:r>
              <a:rPr lang="en-US" altLang="ko-KR" sz="1500" dirty="0">
                <a:solidFill>
                  <a:schemeClr val="tx2"/>
                </a:solidFill>
              </a:rPr>
              <a:t>)</a:t>
            </a:r>
          </a:p>
          <a:p>
            <a:pPr marL="342900" indent="-342900" algn="just">
              <a:buAutoNum type="arabicPeriod"/>
            </a:pPr>
            <a:r>
              <a:rPr lang="ko-KR" altLang="en-US" sz="1500" dirty="0">
                <a:solidFill>
                  <a:schemeClr val="tx2"/>
                </a:solidFill>
              </a:rPr>
              <a:t>학점</a:t>
            </a:r>
            <a:endParaRPr lang="en-US" altLang="ko-KR" sz="1500" dirty="0">
              <a:solidFill>
                <a:schemeClr val="tx2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sz="1500" dirty="0">
                <a:solidFill>
                  <a:schemeClr val="tx2"/>
                </a:solidFill>
              </a:rPr>
              <a:t>외국어 </a:t>
            </a:r>
            <a:r>
              <a:rPr lang="en-US" altLang="ko-KR" sz="1500" dirty="0">
                <a:solidFill>
                  <a:schemeClr val="tx2"/>
                </a:solidFill>
              </a:rPr>
              <a:t>(</a:t>
            </a:r>
            <a:r>
              <a:rPr lang="ko-KR" altLang="en-US" sz="1500" dirty="0">
                <a:solidFill>
                  <a:schemeClr val="tx2"/>
                </a:solidFill>
              </a:rPr>
              <a:t>토익</a:t>
            </a:r>
            <a:r>
              <a:rPr lang="en-US" altLang="ko-KR" sz="1500" dirty="0">
                <a:solidFill>
                  <a:schemeClr val="tx2"/>
                </a:solidFill>
              </a:rPr>
              <a:t> </a:t>
            </a:r>
            <a:r>
              <a:rPr lang="ko-KR" altLang="en-US" sz="1500" dirty="0">
                <a:solidFill>
                  <a:schemeClr val="tx2"/>
                </a:solidFill>
              </a:rPr>
              <a:t>점수</a:t>
            </a:r>
            <a:r>
              <a:rPr lang="en-US" altLang="ko-KR" sz="1500" dirty="0">
                <a:solidFill>
                  <a:schemeClr val="tx2"/>
                </a:solidFill>
              </a:rPr>
              <a:t>)</a:t>
            </a:r>
          </a:p>
          <a:p>
            <a:pPr algn="just"/>
            <a:r>
              <a:rPr lang="en-US" altLang="ko-KR" sz="1500" dirty="0">
                <a:solidFill>
                  <a:schemeClr val="tx2"/>
                </a:solidFill>
              </a:rPr>
              <a:t>*</a:t>
            </a:r>
            <a:r>
              <a:rPr lang="ko-KR" altLang="en-US" sz="1500" dirty="0">
                <a:solidFill>
                  <a:schemeClr val="tx2"/>
                </a:solidFill>
              </a:rPr>
              <a:t> 산학 장학생</a:t>
            </a:r>
            <a:endParaRPr lang="en-US" altLang="ko-KR" sz="1500" dirty="0">
              <a:solidFill>
                <a:schemeClr val="tx2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8A3293C-427A-2544-EB03-5A8F0B64DC31}"/>
              </a:ext>
            </a:extLst>
          </p:cNvPr>
          <p:cNvGrpSpPr/>
          <p:nvPr/>
        </p:nvGrpSpPr>
        <p:grpSpPr>
          <a:xfrm>
            <a:off x="9499235" y="3905936"/>
            <a:ext cx="2547791" cy="2547791"/>
            <a:chOff x="1845471" y="1961525"/>
            <a:chExt cx="2547791" cy="2547791"/>
          </a:xfrm>
          <a:solidFill>
            <a:schemeClr val="bg1"/>
          </a:solidFill>
        </p:grpSpPr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0DE91803-4FF7-11E0-E75E-2F1BD9E903DB}"/>
                </a:ext>
              </a:extLst>
            </p:cNvPr>
            <p:cNvSpPr/>
            <p:nvPr/>
          </p:nvSpPr>
          <p:spPr>
            <a:xfrm>
              <a:off x="1845471" y="1961525"/>
              <a:ext cx="2547791" cy="2547791"/>
            </a:xfrm>
            <a:prstGeom prst="diamond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A6D4688-ABCD-7252-A6A8-AD77DEDCE609}"/>
                </a:ext>
              </a:extLst>
            </p:cNvPr>
            <p:cNvSpPr txBox="1"/>
            <p:nvPr/>
          </p:nvSpPr>
          <p:spPr>
            <a:xfrm>
              <a:off x="2770553" y="3074453"/>
              <a:ext cx="697628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2"/>
                  </a:solidFill>
                </a:rPr>
                <a:t>창업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27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4BCC217-1E20-9F0F-F3A5-D16E6C05A10D}"/>
              </a:ext>
            </a:extLst>
          </p:cNvPr>
          <p:cNvGrpSpPr/>
          <p:nvPr/>
        </p:nvGrpSpPr>
        <p:grpSpPr>
          <a:xfrm>
            <a:off x="164024" y="1137561"/>
            <a:ext cx="2547791" cy="2547791"/>
            <a:chOff x="1845471" y="1961525"/>
            <a:chExt cx="2547791" cy="2547791"/>
          </a:xfrm>
        </p:grpSpPr>
        <p:sp>
          <p:nvSpPr>
            <p:cNvPr id="23" name="다이아몬드 22"/>
            <p:cNvSpPr/>
            <p:nvPr/>
          </p:nvSpPr>
          <p:spPr>
            <a:xfrm>
              <a:off x="1845471" y="1961525"/>
              <a:ext cx="2547791" cy="2547791"/>
            </a:xfrm>
            <a:prstGeom prst="diamond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14073" y="3074453"/>
              <a:ext cx="1210589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2"/>
                  </a:solidFill>
                </a:rPr>
                <a:t>공공기관</a:t>
              </a: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313180" cy="660429"/>
            <a:chOff x="1188881" y="351819"/>
            <a:chExt cx="1313180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/>
                <a:t>진로설계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진로방향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700EC5-03AC-4B90-3766-7D26B346B3D4}"/>
              </a:ext>
            </a:extLst>
          </p:cNvPr>
          <p:cNvGrpSpPr/>
          <p:nvPr/>
        </p:nvGrpSpPr>
        <p:grpSpPr>
          <a:xfrm>
            <a:off x="3055050" y="1233812"/>
            <a:ext cx="4838884" cy="649548"/>
            <a:chOff x="93908" y="3859177"/>
            <a:chExt cx="3386077" cy="6495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C4945B8-24C5-8445-7E44-F138893F6D1B}"/>
                </a:ext>
              </a:extLst>
            </p:cNvPr>
            <p:cNvSpPr txBox="1"/>
            <p:nvPr/>
          </p:nvSpPr>
          <p:spPr>
            <a:xfrm>
              <a:off x="93908" y="3859177"/>
              <a:ext cx="66765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공기업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55F6F8-7B0D-C694-92CF-70EC1AD9E7A8}"/>
                </a:ext>
              </a:extLst>
            </p:cNvPr>
            <p:cNvSpPr txBox="1"/>
            <p:nvPr/>
          </p:nvSpPr>
          <p:spPr>
            <a:xfrm>
              <a:off x="102325" y="4231727"/>
              <a:ext cx="33776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인천국제공항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한국전력공사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한국수력원자력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한국지역난방공사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C634B69-2B40-9606-7334-F76D3A58D7D6}"/>
              </a:ext>
            </a:extLst>
          </p:cNvPr>
          <p:cNvGrpSpPr/>
          <p:nvPr/>
        </p:nvGrpSpPr>
        <p:grpSpPr>
          <a:xfrm>
            <a:off x="3055050" y="1945062"/>
            <a:ext cx="3380474" cy="834215"/>
            <a:chOff x="93908" y="3859177"/>
            <a:chExt cx="1956821" cy="8342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56DC955-E2B9-3996-4B29-F3839AA9AC1B}"/>
                </a:ext>
              </a:extLst>
            </p:cNvPr>
            <p:cNvSpPr txBox="1"/>
            <p:nvPr/>
          </p:nvSpPr>
          <p:spPr>
            <a:xfrm>
              <a:off x="93908" y="3859177"/>
              <a:ext cx="102660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chemeClr val="tx2"/>
                  </a:solidFill>
                </a:rPr>
                <a:t>준정부기관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572EFF-7199-E8E0-F10A-1787AAA7D7AA}"/>
                </a:ext>
              </a:extLst>
            </p:cNvPr>
            <p:cNvSpPr txBox="1"/>
            <p:nvPr/>
          </p:nvSpPr>
          <p:spPr>
            <a:xfrm>
              <a:off x="102325" y="4231727"/>
              <a:ext cx="1948404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정부가 해야 할 일을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위탁받아</a:t>
              </a:r>
              <a:r>
                <a:rPr lang="ko-KR" altLang="en-US" sz="1200" dirty="0">
                  <a:solidFill>
                    <a:schemeClr val="tx2"/>
                  </a:solidFill>
                </a:rPr>
                <a:t> 수행하는 기관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FF2F56F-0185-1680-0A70-405F1E5A6E54}"/>
              </a:ext>
            </a:extLst>
          </p:cNvPr>
          <p:cNvGrpSpPr/>
          <p:nvPr/>
        </p:nvGrpSpPr>
        <p:grpSpPr>
          <a:xfrm>
            <a:off x="3055050" y="2650600"/>
            <a:ext cx="3588818" cy="834215"/>
            <a:chOff x="93908" y="3859177"/>
            <a:chExt cx="1956821" cy="83421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9E29C0-FDFF-8856-977C-3E2FE6F52410}"/>
                </a:ext>
              </a:extLst>
            </p:cNvPr>
            <p:cNvSpPr txBox="1"/>
            <p:nvPr/>
          </p:nvSpPr>
          <p:spPr>
            <a:xfrm>
              <a:off x="93908" y="3859177"/>
              <a:ext cx="120607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기타공공기관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D35F95-3563-2A21-BC1E-E57D896B263B}"/>
                </a:ext>
              </a:extLst>
            </p:cNvPr>
            <p:cNvSpPr txBox="1"/>
            <p:nvPr/>
          </p:nvSpPr>
          <p:spPr>
            <a:xfrm>
              <a:off x="102325" y="4231727"/>
              <a:ext cx="1948404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연구기관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국공립대학교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진흥원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연구원 등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E3D9D07-34BB-24C6-B86D-1EB29821FF2E}"/>
              </a:ext>
            </a:extLst>
          </p:cNvPr>
          <p:cNvGrpSpPr/>
          <p:nvPr/>
        </p:nvGrpSpPr>
        <p:grpSpPr>
          <a:xfrm>
            <a:off x="7065740" y="2232331"/>
            <a:ext cx="546100" cy="546563"/>
            <a:chOff x="-1803400" y="1892300"/>
            <a:chExt cx="736600" cy="7372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F521F4C-F0EB-B01B-EEE6-55190B412B49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C88D730-C072-4EE1-0540-96C9AA46D0A3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435EE1E-10FD-837B-8708-6E4D0DF941AF}"/>
              </a:ext>
            </a:extLst>
          </p:cNvPr>
          <p:cNvGrpSpPr/>
          <p:nvPr/>
        </p:nvGrpSpPr>
        <p:grpSpPr>
          <a:xfrm rot="10800000">
            <a:off x="8851958" y="2879260"/>
            <a:ext cx="546100" cy="546563"/>
            <a:chOff x="-1803400" y="1892300"/>
            <a:chExt cx="736600" cy="73722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6BB1710-4E91-973F-7CB4-4734EFEF85BB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BEDBF0E-6E22-B2F7-06D9-9C20AF8D9580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004D125-2B66-53B0-AA44-B8EE5F39600F}"/>
              </a:ext>
            </a:extLst>
          </p:cNvPr>
          <p:cNvSpPr txBox="1"/>
          <p:nvPr/>
        </p:nvSpPr>
        <p:spPr>
          <a:xfrm>
            <a:off x="7274084" y="2327796"/>
            <a:ext cx="42772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sz="1500" dirty="0">
                <a:solidFill>
                  <a:schemeClr val="tx2"/>
                </a:solidFill>
              </a:rPr>
              <a:t>NCS, </a:t>
            </a:r>
            <a:r>
              <a:rPr lang="ko-KR" altLang="en-US" sz="1500" dirty="0">
                <a:solidFill>
                  <a:schemeClr val="tx2"/>
                </a:solidFill>
              </a:rPr>
              <a:t>필기시험</a:t>
            </a:r>
            <a:endParaRPr lang="en-US" altLang="ko-KR" sz="1500" dirty="0">
              <a:solidFill>
                <a:schemeClr val="tx2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sz="1500" dirty="0">
                <a:solidFill>
                  <a:schemeClr val="tx2"/>
                </a:solidFill>
              </a:rPr>
              <a:t>학점</a:t>
            </a:r>
            <a:endParaRPr lang="en-US" altLang="ko-KR" sz="1500" dirty="0">
              <a:solidFill>
                <a:schemeClr val="tx2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500" dirty="0">
                <a:solidFill>
                  <a:schemeClr val="tx2"/>
                </a:solidFill>
              </a:rPr>
              <a:t>(</a:t>
            </a:r>
            <a:r>
              <a:rPr lang="ko-KR" altLang="en-US" sz="1500" dirty="0">
                <a:solidFill>
                  <a:schemeClr val="tx2"/>
                </a:solidFill>
              </a:rPr>
              <a:t>기사</a:t>
            </a:r>
            <a:r>
              <a:rPr lang="en-US" altLang="ko-KR" sz="1500" dirty="0">
                <a:solidFill>
                  <a:schemeClr val="tx2"/>
                </a:solidFill>
              </a:rPr>
              <a:t>)</a:t>
            </a:r>
            <a:r>
              <a:rPr lang="ko-KR" altLang="en-US" sz="1500" dirty="0">
                <a:solidFill>
                  <a:schemeClr val="tx2"/>
                </a:solidFill>
              </a:rPr>
              <a:t>자격증</a:t>
            </a:r>
            <a:endParaRPr lang="en-US" altLang="ko-KR" sz="1500" dirty="0">
              <a:solidFill>
                <a:schemeClr val="tx2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sz="1500" dirty="0">
                <a:solidFill>
                  <a:schemeClr val="tx2"/>
                </a:solidFill>
              </a:rPr>
              <a:t>한국사</a:t>
            </a:r>
            <a:r>
              <a:rPr lang="en-US" altLang="ko-KR" sz="1500" dirty="0">
                <a:solidFill>
                  <a:schemeClr val="tx2"/>
                </a:solidFill>
              </a:rPr>
              <a:t>, </a:t>
            </a:r>
            <a:r>
              <a:rPr lang="ko-KR" altLang="en-US" sz="1500" dirty="0">
                <a:solidFill>
                  <a:schemeClr val="tx2"/>
                </a:solidFill>
              </a:rPr>
              <a:t>어학점수</a:t>
            </a:r>
            <a:endParaRPr lang="en-US" altLang="ko-KR" sz="1500" dirty="0">
              <a:solidFill>
                <a:schemeClr val="tx2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500" dirty="0">
              <a:solidFill>
                <a:schemeClr val="tx2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19683B-FC39-8C53-AF7A-1F8F745CD7BF}"/>
              </a:ext>
            </a:extLst>
          </p:cNvPr>
          <p:cNvGrpSpPr/>
          <p:nvPr/>
        </p:nvGrpSpPr>
        <p:grpSpPr>
          <a:xfrm>
            <a:off x="4646298" y="3957784"/>
            <a:ext cx="7439969" cy="2682068"/>
            <a:chOff x="4646298" y="3957784"/>
            <a:chExt cx="7439969" cy="2682068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77E0D54-785C-E802-C7D9-48152B8DD33B}"/>
                </a:ext>
              </a:extLst>
            </p:cNvPr>
            <p:cNvGrpSpPr/>
            <p:nvPr/>
          </p:nvGrpSpPr>
          <p:grpSpPr>
            <a:xfrm>
              <a:off x="9538476" y="3957784"/>
              <a:ext cx="2547791" cy="2547791"/>
              <a:chOff x="1845471" y="1961525"/>
              <a:chExt cx="2547791" cy="2547791"/>
            </a:xfrm>
            <a:solidFill>
              <a:srgbClr val="A8ACAB"/>
            </a:solidFill>
          </p:grpSpPr>
          <p:sp>
            <p:nvSpPr>
              <p:cNvPr id="70" name="다이아몬드 69">
                <a:extLst>
                  <a:ext uri="{FF2B5EF4-FFF2-40B4-BE49-F238E27FC236}">
                    <a16:creationId xmlns:a16="http://schemas.microsoft.com/office/drawing/2014/main" id="{E5FA0AFF-F347-5737-273C-FA0CF289109E}"/>
                  </a:ext>
                </a:extLst>
              </p:cNvPr>
              <p:cNvSpPr/>
              <p:nvPr/>
            </p:nvSpPr>
            <p:spPr>
              <a:xfrm>
                <a:off x="1845471" y="1961525"/>
                <a:ext cx="2547791" cy="2547791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D2F4EB3-6DCA-52F8-E037-86B16A60738A}"/>
                  </a:ext>
                </a:extLst>
              </p:cNvPr>
              <p:cNvSpPr txBox="1"/>
              <p:nvPr/>
            </p:nvSpPr>
            <p:spPr>
              <a:xfrm>
                <a:off x="2770552" y="3074453"/>
                <a:ext cx="697628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</a:rPr>
                  <a:t>공직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7C3EA05-6E55-5CD2-8D52-45EFE188DA22}"/>
                </a:ext>
              </a:extLst>
            </p:cNvPr>
            <p:cNvGrpSpPr/>
            <p:nvPr/>
          </p:nvGrpSpPr>
          <p:grpSpPr>
            <a:xfrm>
              <a:off x="4646298" y="4048095"/>
              <a:ext cx="4838884" cy="1203548"/>
              <a:chOff x="93908" y="3859177"/>
              <a:chExt cx="3386077" cy="120355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A591D24-4ADB-AB49-58B0-EF82A5E0C8E0}"/>
                  </a:ext>
                </a:extLst>
              </p:cNvPr>
              <p:cNvSpPr txBox="1"/>
              <p:nvPr/>
            </p:nvSpPr>
            <p:spPr>
              <a:xfrm>
                <a:off x="93908" y="3859177"/>
                <a:ext cx="18219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2"/>
                    </a:solidFill>
                  </a:rPr>
                  <a:t>공무원</a:t>
                </a:r>
                <a:r>
                  <a:rPr lang="en-US" altLang="ko-KR" sz="2000" dirty="0">
                    <a:solidFill>
                      <a:schemeClr val="tx2"/>
                    </a:solidFill>
                  </a:rPr>
                  <a:t>(5</a:t>
                </a:r>
                <a:r>
                  <a:rPr lang="ko-KR" altLang="en-US" sz="2000" dirty="0">
                    <a:solidFill>
                      <a:schemeClr val="tx2"/>
                    </a:solidFill>
                  </a:rPr>
                  <a:t>급</a:t>
                </a:r>
                <a:r>
                  <a:rPr lang="en-US" altLang="ko-KR" sz="2000" dirty="0">
                    <a:solidFill>
                      <a:schemeClr val="tx2"/>
                    </a:solidFill>
                  </a:rPr>
                  <a:t>/ 7</a:t>
                </a:r>
                <a:r>
                  <a:rPr lang="ko-KR" altLang="en-US" sz="2000" dirty="0">
                    <a:solidFill>
                      <a:schemeClr val="tx2"/>
                    </a:solidFill>
                  </a:rPr>
                  <a:t>급</a:t>
                </a:r>
                <a:r>
                  <a:rPr lang="en-US" altLang="ko-KR" sz="2000" dirty="0">
                    <a:solidFill>
                      <a:schemeClr val="tx2"/>
                    </a:solidFill>
                  </a:rPr>
                  <a:t>/ 9</a:t>
                </a:r>
                <a:r>
                  <a:rPr lang="ko-KR" altLang="en-US" sz="2000" dirty="0">
                    <a:solidFill>
                      <a:schemeClr val="tx2"/>
                    </a:solidFill>
                  </a:rPr>
                  <a:t>급</a:t>
                </a:r>
                <a:r>
                  <a:rPr lang="en-US" altLang="ko-KR" sz="2000" dirty="0">
                    <a:solidFill>
                      <a:schemeClr val="tx2"/>
                    </a:solidFill>
                  </a:rPr>
                  <a:t>)</a:t>
                </a:r>
                <a:endParaRPr lang="ko-KR" alt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2EDE20A-7A8C-9B1F-A2D3-FAE295BF799C}"/>
                  </a:ext>
                </a:extLst>
              </p:cNvPr>
              <p:cNvSpPr txBox="1"/>
              <p:nvPr/>
            </p:nvSpPr>
            <p:spPr>
              <a:xfrm>
                <a:off x="102325" y="4231729"/>
                <a:ext cx="3377660" cy="830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dirty="0">
                    <a:solidFill>
                      <a:schemeClr val="tx2"/>
                    </a:solidFill>
                  </a:rPr>
                  <a:t>기술직군 공무원</a:t>
                </a:r>
                <a:endParaRPr lang="en-US" altLang="ko-KR" sz="1200" dirty="0">
                  <a:solidFill>
                    <a:schemeClr val="tx2"/>
                  </a:solidFill>
                </a:endParaRPr>
              </a:p>
              <a:p>
                <a:pPr algn="just"/>
                <a:r>
                  <a:rPr lang="en-US" altLang="ko-KR" sz="1200" dirty="0">
                    <a:solidFill>
                      <a:schemeClr val="tx2"/>
                    </a:solidFill>
                  </a:rPr>
                  <a:t>(</a:t>
                </a:r>
                <a:r>
                  <a:rPr lang="ko-KR" altLang="en-US" sz="1200" dirty="0" err="1">
                    <a:solidFill>
                      <a:schemeClr val="tx2"/>
                    </a:solidFill>
                  </a:rPr>
                  <a:t>공업직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,</a:t>
                </a:r>
                <a:r>
                  <a:rPr lang="ko-KR" altLang="en-US" sz="1200" dirty="0">
                    <a:solidFill>
                      <a:schemeClr val="tx2"/>
                    </a:solidFill>
                  </a:rPr>
                  <a:t> </a:t>
                </a:r>
                <a:r>
                  <a:rPr lang="ko-KR" altLang="en-US" sz="1200" dirty="0" err="1">
                    <a:solidFill>
                      <a:schemeClr val="tx2"/>
                    </a:solidFill>
                  </a:rPr>
                  <a:t>시설직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,</a:t>
                </a:r>
                <a:r>
                  <a:rPr lang="ko-KR" altLang="en-US" sz="1200" dirty="0">
                    <a:solidFill>
                      <a:schemeClr val="tx2"/>
                    </a:solidFill>
                  </a:rPr>
                  <a:t> </a:t>
                </a:r>
                <a:r>
                  <a:rPr lang="ko-KR" altLang="en-US" sz="1200" dirty="0" err="1">
                    <a:solidFill>
                      <a:schemeClr val="tx2"/>
                    </a:solidFill>
                  </a:rPr>
                  <a:t>환경직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,</a:t>
                </a:r>
                <a:r>
                  <a:rPr lang="ko-KR" altLang="en-US" sz="1200" dirty="0">
                    <a:solidFill>
                      <a:schemeClr val="tx2"/>
                    </a:solidFill>
                  </a:rPr>
                  <a:t> </a:t>
                </a:r>
                <a:r>
                  <a:rPr lang="ko-KR" altLang="en-US" sz="1200" dirty="0" err="1">
                    <a:solidFill>
                      <a:schemeClr val="tx2"/>
                    </a:solidFill>
                  </a:rPr>
                  <a:t>농업직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,</a:t>
                </a:r>
                <a:r>
                  <a:rPr lang="ko-KR" altLang="en-US" sz="1200" dirty="0">
                    <a:solidFill>
                      <a:schemeClr val="tx2"/>
                    </a:solidFill>
                  </a:rPr>
                  <a:t> </a:t>
                </a:r>
                <a:r>
                  <a:rPr lang="ko-KR" altLang="en-US" sz="1200" dirty="0" err="1">
                    <a:solidFill>
                      <a:schemeClr val="tx2"/>
                    </a:solidFill>
                  </a:rPr>
                  <a:t>임업직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,</a:t>
                </a:r>
                <a:r>
                  <a:rPr lang="ko-KR" altLang="en-US" sz="1200" dirty="0">
                    <a:solidFill>
                      <a:schemeClr val="tx2"/>
                    </a:solidFill>
                  </a:rPr>
                  <a:t> 해양수산직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, </a:t>
                </a:r>
              </a:p>
              <a:p>
                <a:pPr algn="just"/>
                <a:r>
                  <a:rPr lang="ko-KR" altLang="en-US" sz="1200" dirty="0" err="1">
                    <a:solidFill>
                      <a:schemeClr val="tx2"/>
                    </a:solidFill>
                  </a:rPr>
                  <a:t>기상직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2"/>
                    </a:solidFill>
                  </a:rPr>
                  <a:t>방재안전직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2"/>
                    </a:solidFill>
                  </a:rPr>
                  <a:t>전산직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2"/>
                    </a:solidFill>
                  </a:rPr>
                  <a:t>방송통신직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)</a:t>
                </a:r>
                <a:endParaRPr lang="ko-KR" altLang="en-US" sz="1200" dirty="0">
                  <a:solidFill>
                    <a:schemeClr val="tx2"/>
                  </a:solidFill>
                </a:endParaRPr>
              </a:p>
              <a:p>
                <a:pPr algn="just"/>
                <a:endParaRPr lang="ko-KR" altLang="en-US" sz="12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F76CAA4-6456-820D-7C64-1342E7D10714}"/>
                </a:ext>
              </a:extLst>
            </p:cNvPr>
            <p:cNvGrpSpPr/>
            <p:nvPr/>
          </p:nvGrpSpPr>
          <p:grpSpPr>
            <a:xfrm>
              <a:off x="4646298" y="5251639"/>
              <a:ext cx="4838884" cy="1388213"/>
              <a:chOff x="93908" y="3859177"/>
              <a:chExt cx="3386077" cy="1388218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F13AFB2-E946-2A9E-4073-8C16BF7AC9F1}"/>
                  </a:ext>
                </a:extLst>
              </p:cNvPr>
              <p:cNvSpPr txBox="1"/>
              <p:nvPr/>
            </p:nvSpPr>
            <p:spPr>
              <a:xfrm>
                <a:off x="93908" y="3859177"/>
                <a:ext cx="488174" cy="400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2"/>
                    </a:solidFill>
                  </a:rPr>
                  <a:t>교사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1FA1CDD-C1FD-2669-2AE0-E77704AD2BFB}"/>
                  </a:ext>
                </a:extLst>
              </p:cNvPr>
              <p:cNvSpPr txBox="1"/>
              <p:nvPr/>
            </p:nvSpPr>
            <p:spPr>
              <a:xfrm>
                <a:off x="102325" y="4231729"/>
                <a:ext cx="3377660" cy="101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dirty="0">
                    <a:solidFill>
                      <a:schemeClr val="tx2"/>
                    </a:solidFill>
                  </a:rPr>
                  <a:t>교직이수를 통해 교원자격 취득 후 임용고시</a:t>
                </a:r>
                <a:endParaRPr lang="en-US" altLang="ko-KR" sz="1200" dirty="0">
                  <a:solidFill>
                    <a:schemeClr val="tx2"/>
                  </a:solidFill>
                </a:endParaRPr>
              </a:p>
              <a:p>
                <a:pPr algn="just"/>
                <a:endParaRPr lang="en-US" altLang="ko-KR" sz="1200" dirty="0">
                  <a:solidFill>
                    <a:schemeClr val="tx2"/>
                  </a:solidFill>
                </a:endParaRPr>
              </a:p>
              <a:p>
                <a:pPr algn="just"/>
                <a:r>
                  <a:rPr lang="ko-KR" altLang="en-US" sz="1200" dirty="0">
                    <a:solidFill>
                      <a:schemeClr val="tx2"/>
                    </a:solidFill>
                  </a:rPr>
                  <a:t>단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2"/>
                    </a:solidFill>
                  </a:rPr>
                  <a:t>해당 학과에 “</a:t>
                </a:r>
                <a:r>
                  <a:rPr lang="ko-KR" altLang="en-US" sz="1200" dirty="0" err="1">
                    <a:solidFill>
                      <a:schemeClr val="tx2"/>
                    </a:solidFill>
                  </a:rPr>
                  <a:t>교직과정”이</a:t>
                </a:r>
                <a:r>
                  <a:rPr lang="ko-KR" altLang="en-US" sz="1200" dirty="0">
                    <a:solidFill>
                      <a:schemeClr val="tx2"/>
                    </a:solidFill>
                  </a:rPr>
                  <a:t> 설치된 경우만 가능</a:t>
                </a:r>
              </a:p>
              <a:p>
                <a:pPr algn="just"/>
                <a:r>
                  <a:rPr lang="ko-KR" altLang="en-US" sz="1200" dirty="0">
                    <a:solidFill>
                      <a:schemeClr val="tx2"/>
                    </a:solidFill>
                  </a:rPr>
                  <a:t>구글 검색창에 “학교명</a:t>
                </a:r>
                <a:r>
                  <a:rPr lang="en-US" altLang="ko-KR" sz="1200" dirty="0">
                    <a:solidFill>
                      <a:schemeClr val="tx2"/>
                    </a:solidFill>
                  </a:rPr>
                  <a:t>+</a:t>
                </a:r>
                <a:r>
                  <a:rPr lang="ko-KR" altLang="en-US" sz="1200" dirty="0">
                    <a:solidFill>
                      <a:schemeClr val="tx2"/>
                    </a:solidFill>
                  </a:rPr>
                  <a:t>교직이수” 검색 시 조회가능</a:t>
                </a:r>
              </a:p>
              <a:p>
                <a:pPr algn="just"/>
                <a:endParaRPr lang="ko-KR" altLang="en-US" sz="1200" dirty="0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90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313180" cy="660429"/>
            <a:chOff x="1188881" y="351819"/>
            <a:chExt cx="1313180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/>
                <a:t>진로설계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진로방향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AC6CB2-7CD7-7986-4870-ACB145CB7284}"/>
              </a:ext>
            </a:extLst>
          </p:cNvPr>
          <p:cNvGrpSpPr/>
          <p:nvPr/>
        </p:nvGrpSpPr>
        <p:grpSpPr>
          <a:xfrm>
            <a:off x="3055050" y="1233813"/>
            <a:ext cx="4838884" cy="834215"/>
            <a:chOff x="93908" y="3859177"/>
            <a:chExt cx="3386077" cy="8342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FFCE25-5E04-78E9-7DCD-9898D22ACEC9}"/>
                </a:ext>
              </a:extLst>
            </p:cNvPr>
            <p:cNvSpPr txBox="1"/>
            <p:nvPr/>
          </p:nvSpPr>
          <p:spPr>
            <a:xfrm>
              <a:off x="93908" y="3859177"/>
              <a:ext cx="66765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변리사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B0CF86-0BFD-79D3-2F1E-13DA55F7BEA1}"/>
                </a:ext>
              </a:extLst>
            </p:cNvPr>
            <p:cNvSpPr txBox="1"/>
            <p:nvPr/>
          </p:nvSpPr>
          <p:spPr>
            <a:xfrm>
              <a:off x="102325" y="4231727"/>
              <a:ext cx="337766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특허 업무를 진행하며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산업재산권과 관련된 출원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심판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소송 등의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법률 업무를 담당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DE67939-311F-5DCE-8855-B8B0971AC094}"/>
              </a:ext>
            </a:extLst>
          </p:cNvPr>
          <p:cNvGrpSpPr/>
          <p:nvPr/>
        </p:nvGrpSpPr>
        <p:grpSpPr>
          <a:xfrm>
            <a:off x="3067078" y="2358584"/>
            <a:ext cx="4838884" cy="1018881"/>
            <a:chOff x="93908" y="3859177"/>
            <a:chExt cx="3386077" cy="101888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FFC6F7-1176-4D93-D607-BF1FF74BADD3}"/>
                </a:ext>
              </a:extLst>
            </p:cNvPr>
            <p:cNvSpPr txBox="1"/>
            <p:nvPr/>
          </p:nvSpPr>
          <p:spPr>
            <a:xfrm>
              <a:off x="93908" y="3859177"/>
              <a:ext cx="1026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감정평가사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C24EF6-07E3-E19E-FB6C-DE2EAD541905}"/>
                </a:ext>
              </a:extLst>
            </p:cNvPr>
            <p:cNvSpPr txBox="1"/>
            <p:nvPr/>
          </p:nvSpPr>
          <p:spPr>
            <a:xfrm>
              <a:off x="102325" y="4231727"/>
              <a:ext cx="3377660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평가 대상의 가치를 산정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토지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건물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기계기구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항공기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선박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유가증권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영업권 등의 재산에 대한 가치 판정 후 금액을 매기는 역할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2BFC839-D70B-5AA1-BBF1-9F588810844C}"/>
              </a:ext>
            </a:extLst>
          </p:cNvPr>
          <p:cNvGrpSpPr/>
          <p:nvPr/>
        </p:nvGrpSpPr>
        <p:grpSpPr>
          <a:xfrm>
            <a:off x="139309" y="1175101"/>
            <a:ext cx="2547791" cy="2547791"/>
            <a:chOff x="5749640" y="3274508"/>
            <a:chExt cx="2547791" cy="2547791"/>
          </a:xfrm>
        </p:grpSpPr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2D5BA4D4-9FBE-9FFB-FBB1-D33E059B6513}"/>
                </a:ext>
              </a:extLst>
            </p:cNvPr>
            <p:cNvSpPr/>
            <p:nvPr/>
          </p:nvSpPr>
          <p:spPr>
            <a:xfrm>
              <a:off x="5749640" y="3274508"/>
              <a:ext cx="2547791" cy="2547791"/>
            </a:xfrm>
            <a:prstGeom prst="diamond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87980B-1FCE-7CE1-97D5-3C609A50DE9A}"/>
                </a:ext>
              </a:extLst>
            </p:cNvPr>
            <p:cNvSpPr txBox="1"/>
            <p:nvPr/>
          </p:nvSpPr>
          <p:spPr>
            <a:xfrm>
              <a:off x="6573975" y="434834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2"/>
                  </a:solidFill>
                </a:rPr>
                <a:t>전문직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24D6A7-9BCA-0F61-22F5-C284FC30549C}"/>
              </a:ext>
            </a:extLst>
          </p:cNvPr>
          <p:cNvGrpSpPr/>
          <p:nvPr/>
        </p:nvGrpSpPr>
        <p:grpSpPr>
          <a:xfrm>
            <a:off x="3055050" y="3948936"/>
            <a:ext cx="9033927" cy="2624542"/>
            <a:chOff x="3055050" y="3948936"/>
            <a:chExt cx="9033927" cy="262454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3D061E-E5D7-A404-27C6-7A5710540250}"/>
                </a:ext>
              </a:extLst>
            </p:cNvPr>
            <p:cNvSpPr txBox="1"/>
            <p:nvPr/>
          </p:nvSpPr>
          <p:spPr>
            <a:xfrm>
              <a:off x="4451499" y="4251361"/>
              <a:ext cx="45704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정답이 없는 문제를 자신만의 논리로 </a:t>
              </a:r>
              <a:endParaRPr lang="en-US" altLang="ko-KR" sz="2000" dirty="0">
                <a:solidFill>
                  <a:schemeClr val="tx2"/>
                </a:solidFill>
              </a:endParaRPr>
            </a:p>
            <a:p>
              <a:r>
                <a:rPr lang="ko-KR" altLang="en-US" sz="2000" dirty="0">
                  <a:solidFill>
                    <a:schemeClr val="tx2"/>
                  </a:solidFill>
                </a:rPr>
                <a:t>능동적으로 해결하는 훈련을 하는 기관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CF9A6CB-0408-2049-E48C-486C8B845741}"/>
                </a:ext>
              </a:extLst>
            </p:cNvPr>
            <p:cNvGrpSpPr/>
            <p:nvPr/>
          </p:nvGrpSpPr>
          <p:grpSpPr>
            <a:xfrm>
              <a:off x="3055050" y="5045013"/>
              <a:ext cx="546100" cy="546563"/>
              <a:chOff x="-1803400" y="1892300"/>
              <a:chExt cx="736600" cy="737225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118580F7-4F5E-8BEA-3406-7CEBA86551C2}"/>
                  </a:ext>
                </a:extLst>
              </p:cNvPr>
              <p:cNvCxnSpPr/>
              <p:nvPr/>
            </p:nvCxnSpPr>
            <p:spPr>
              <a:xfrm flipH="1">
                <a:off x="-1803400" y="1892300"/>
                <a:ext cx="736600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6949699-E0EF-871B-70A6-D65DD28CA7EE}"/>
                  </a:ext>
                </a:extLst>
              </p:cNvPr>
              <p:cNvCxnSpPr/>
              <p:nvPr/>
            </p:nvCxnSpPr>
            <p:spPr>
              <a:xfrm rot="5400000" flipH="1">
                <a:off x="-2171700" y="2261225"/>
                <a:ext cx="736600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5534698-5144-C1A8-1425-FD50625A1C14}"/>
                </a:ext>
              </a:extLst>
            </p:cNvPr>
            <p:cNvGrpSpPr/>
            <p:nvPr/>
          </p:nvGrpSpPr>
          <p:grpSpPr>
            <a:xfrm rot="10800000">
              <a:off x="5193685" y="6026915"/>
              <a:ext cx="546100" cy="546563"/>
              <a:chOff x="-1803400" y="1892300"/>
              <a:chExt cx="736600" cy="737225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77CAC39D-8825-4DF3-4DB3-6B68CD125BCF}"/>
                  </a:ext>
                </a:extLst>
              </p:cNvPr>
              <p:cNvCxnSpPr/>
              <p:nvPr/>
            </p:nvCxnSpPr>
            <p:spPr>
              <a:xfrm flipH="1">
                <a:off x="-1803400" y="1892300"/>
                <a:ext cx="736600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6D1F137-8CEA-9E8D-4DEA-D72DDB27FEA3}"/>
                  </a:ext>
                </a:extLst>
              </p:cNvPr>
              <p:cNvCxnSpPr/>
              <p:nvPr/>
            </p:nvCxnSpPr>
            <p:spPr>
              <a:xfrm rot="5400000" flipH="1">
                <a:off x="-2171700" y="2261225"/>
                <a:ext cx="736600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B4BE1A-66A4-1D9B-80F9-B507F150EDD9}"/>
                </a:ext>
              </a:extLst>
            </p:cNvPr>
            <p:cNvSpPr txBox="1"/>
            <p:nvPr/>
          </p:nvSpPr>
          <p:spPr>
            <a:xfrm>
              <a:off x="3328099" y="5313874"/>
              <a:ext cx="42772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sz="1500" dirty="0">
                  <a:solidFill>
                    <a:schemeClr val="tx2"/>
                  </a:solidFill>
                </a:rPr>
                <a:t>전공공부 </a:t>
              </a:r>
              <a:r>
                <a:rPr lang="en-US" altLang="ko-KR" sz="1500" dirty="0">
                  <a:solidFill>
                    <a:schemeClr val="tx2"/>
                  </a:solidFill>
                </a:rPr>
                <a:t>+ </a:t>
              </a:r>
              <a:r>
                <a:rPr lang="ko-KR" altLang="en-US" sz="1500" dirty="0">
                  <a:solidFill>
                    <a:schemeClr val="tx2"/>
                  </a:solidFill>
                </a:rPr>
                <a:t>학점관리</a:t>
              </a:r>
              <a:endParaRPr lang="en-US" altLang="ko-KR" sz="1500" dirty="0">
                <a:solidFill>
                  <a:schemeClr val="tx2"/>
                </a:solidFill>
              </a:endParaRPr>
            </a:p>
            <a:p>
              <a:pPr marL="342900" indent="-342900" algn="just">
                <a:buAutoNum type="arabicPeriod"/>
              </a:pPr>
              <a:r>
                <a:rPr lang="ko-KR" altLang="en-US" sz="1500" dirty="0">
                  <a:solidFill>
                    <a:schemeClr val="tx2"/>
                  </a:solidFill>
                </a:rPr>
                <a:t>전공 학술 세미나</a:t>
              </a:r>
              <a:r>
                <a:rPr lang="en-US" altLang="ko-KR" sz="1500" dirty="0">
                  <a:solidFill>
                    <a:schemeClr val="tx2"/>
                  </a:solidFill>
                </a:rPr>
                <a:t>, </a:t>
              </a:r>
              <a:r>
                <a:rPr lang="ko-KR" altLang="en-US" sz="1500" dirty="0">
                  <a:solidFill>
                    <a:schemeClr val="tx2"/>
                  </a:solidFill>
                </a:rPr>
                <a:t>박람회 활동</a:t>
              </a:r>
              <a:endParaRPr lang="en-US" altLang="ko-KR" sz="1500" dirty="0">
                <a:solidFill>
                  <a:schemeClr val="tx2"/>
                </a:solidFill>
              </a:endParaRPr>
            </a:p>
            <a:p>
              <a:pPr marL="342900" indent="-342900" algn="just">
                <a:buAutoNum type="arabicPeriod"/>
              </a:pPr>
              <a:r>
                <a:rPr lang="ko-KR" altLang="en-US" sz="1500" dirty="0">
                  <a:solidFill>
                    <a:schemeClr val="tx2"/>
                  </a:solidFill>
                </a:rPr>
                <a:t>외국어 공부</a:t>
              </a:r>
              <a:endParaRPr lang="en-US" altLang="ko-KR" sz="1500" dirty="0">
                <a:solidFill>
                  <a:schemeClr val="tx2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870E758-879B-D986-D811-843B22F5E022}"/>
                </a:ext>
              </a:extLst>
            </p:cNvPr>
            <p:cNvGrpSpPr/>
            <p:nvPr/>
          </p:nvGrpSpPr>
          <p:grpSpPr>
            <a:xfrm>
              <a:off x="9541186" y="3948936"/>
              <a:ext cx="2547791" cy="2547791"/>
              <a:chOff x="4448250" y="1973118"/>
              <a:chExt cx="2547791" cy="2547791"/>
            </a:xfrm>
          </p:grpSpPr>
          <p:sp>
            <p:nvSpPr>
              <p:cNvPr id="58" name="다이아몬드 57">
                <a:extLst>
                  <a:ext uri="{FF2B5EF4-FFF2-40B4-BE49-F238E27FC236}">
                    <a16:creationId xmlns:a16="http://schemas.microsoft.com/office/drawing/2014/main" id="{C27786A5-F9B0-3C7A-7F4B-E8C4F3419F49}"/>
                  </a:ext>
                </a:extLst>
              </p:cNvPr>
              <p:cNvSpPr/>
              <p:nvPr/>
            </p:nvSpPr>
            <p:spPr>
              <a:xfrm>
                <a:off x="4448250" y="1973118"/>
                <a:ext cx="2547791" cy="2547791"/>
              </a:xfrm>
              <a:prstGeom prst="diamond">
                <a:avLst/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FEBFFFB-2C64-42C3-3146-B93E9A453492}"/>
                  </a:ext>
                </a:extLst>
              </p:cNvPr>
              <p:cNvSpPr txBox="1"/>
              <p:nvPr/>
            </p:nvSpPr>
            <p:spPr>
              <a:xfrm>
                <a:off x="4925853" y="3074453"/>
                <a:ext cx="1537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</a:rPr>
                  <a:t>대학원 진학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59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17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멘토의 꿈과 비전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05CF0D-87B5-C571-FF31-C197704E523B}"/>
              </a:ext>
            </a:extLst>
          </p:cNvPr>
          <p:cNvGrpSpPr/>
          <p:nvPr/>
        </p:nvGrpSpPr>
        <p:grpSpPr>
          <a:xfrm>
            <a:off x="8048846" y="0"/>
            <a:ext cx="4143154" cy="6858000"/>
            <a:chOff x="8048846" y="0"/>
            <a:chExt cx="4143154" cy="6858000"/>
          </a:xfrm>
        </p:grpSpPr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B16AF224-C4BE-2AA6-5AB8-471F39DFA12F}"/>
                </a:ext>
              </a:extLst>
            </p:cNvPr>
            <p:cNvSpPr/>
            <p:nvPr/>
          </p:nvSpPr>
          <p:spPr>
            <a:xfrm flipH="1">
              <a:off x="8048846" y="0"/>
              <a:ext cx="4143153" cy="6858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906BBFDF-0A05-910B-9629-B91F373D80CD}"/>
                </a:ext>
              </a:extLst>
            </p:cNvPr>
            <p:cNvSpPr/>
            <p:nvPr/>
          </p:nvSpPr>
          <p:spPr>
            <a:xfrm flipH="1" flipV="1">
              <a:off x="8048847" y="3123"/>
              <a:ext cx="4143153" cy="682148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36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22661" y="4010089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IT</a:t>
            </a:r>
            <a:r>
              <a:rPr lang="ko-KR" altLang="en-US" dirty="0">
                <a:solidFill>
                  <a:schemeClr val="accent1"/>
                </a:solidFill>
              </a:rPr>
              <a:t>서비스의 웹 </a:t>
            </a:r>
            <a:r>
              <a:rPr lang="ko-KR" altLang="en-US" dirty="0" err="1">
                <a:solidFill>
                  <a:schemeClr val="accent1"/>
                </a:solidFill>
              </a:rPr>
              <a:t>프론트엔드</a:t>
            </a:r>
            <a:r>
              <a:rPr lang="ko-KR" altLang="en-US" dirty="0">
                <a:solidFill>
                  <a:schemeClr val="accent1"/>
                </a:solidFill>
              </a:rPr>
              <a:t> 개발자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646605" cy="660429"/>
            <a:chOff x="1188881" y="351819"/>
            <a:chExt cx="1646605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64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멘토의 꿈과 비전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멘토의 꿈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468858" y="3270966"/>
            <a:ext cx="141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accent1"/>
                </a:solidFill>
              </a:rPr>
              <a:t>희망진로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74691" y="3240188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B17E23-4112-9B17-7FED-24748FF67F69}"/>
              </a:ext>
            </a:extLst>
          </p:cNvPr>
          <p:cNvSpPr txBox="1"/>
          <p:nvPr/>
        </p:nvSpPr>
        <p:spPr>
          <a:xfrm>
            <a:off x="5948826" y="4010089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일상 생활에 꼭 필요한 서비스의 기획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&amp;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 총괄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ABFF2B9-77CC-BADF-6C41-16FDD7DC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25" y="2443232"/>
            <a:ext cx="1399903" cy="139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593AF05-B1D2-D09D-34FD-A15FB0512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552" y="2401412"/>
            <a:ext cx="1487708" cy="148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2CF68A6-06EE-1311-4F5C-ACF3A61AB152}"/>
              </a:ext>
            </a:extLst>
          </p:cNvPr>
          <p:cNvCxnSpPr/>
          <p:nvPr/>
        </p:nvCxnSpPr>
        <p:spPr>
          <a:xfrm>
            <a:off x="5216032" y="3405510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AAD8080-92D1-3452-C370-281F32D0FB70}"/>
              </a:ext>
            </a:extLst>
          </p:cNvPr>
          <p:cNvCxnSpPr/>
          <p:nvPr/>
        </p:nvCxnSpPr>
        <p:spPr>
          <a:xfrm>
            <a:off x="1204868" y="273124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F8DF8E-CE5E-F4D8-2554-AAB612655815}"/>
              </a:ext>
            </a:extLst>
          </p:cNvPr>
          <p:cNvSpPr txBox="1"/>
          <p:nvPr/>
        </p:nvSpPr>
        <p:spPr>
          <a:xfrm>
            <a:off x="1229058" y="5686173"/>
            <a:ext cx="885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accent1"/>
                </a:solidFill>
              </a:rPr>
              <a:t>장래희망이란</a:t>
            </a:r>
            <a:r>
              <a:rPr lang="en-US" altLang="ko-KR" sz="2400" b="1" dirty="0">
                <a:solidFill>
                  <a:schemeClr val="accent1"/>
                </a:solidFill>
              </a:rPr>
              <a:t>, </a:t>
            </a:r>
            <a:r>
              <a:rPr lang="ko-KR" altLang="en-US" sz="2400" b="1" dirty="0">
                <a:solidFill>
                  <a:schemeClr val="accent1"/>
                </a:solidFill>
              </a:rPr>
              <a:t>꿈을 향해 나아가는 발판</a:t>
            </a:r>
          </a:p>
        </p:txBody>
      </p: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252346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2"/>
                </a:solidFill>
              </a:rPr>
              <a:t>Contents</a:t>
            </a:r>
            <a:endParaRPr lang="ko-KR" altLang="en-US" sz="30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755" y="1336808"/>
            <a:ext cx="2970681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SW/AI </a:t>
            </a:r>
            <a:r>
              <a:rPr lang="ko-KR" altLang="en-US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관련 공학 전공 소개</a:t>
            </a:r>
            <a:endParaRPr lang="en-US" altLang="ko-KR" sz="1600" spc="-150" dirty="0">
              <a:solidFill>
                <a:schemeClr val="tx2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SW/AI </a:t>
            </a:r>
            <a:r>
              <a:rPr lang="ko-KR" altLang="en-US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관련 공학 분야 소개</a:t>
            </a:r>
            <a:endParaRPr lang="en-US" altLang="ko-KR" sz="1600" spc="-150" dirty="0">
              <a:solidFill>
                <a:schemeClr val="tx2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209" y="4087414"/>
            <a:ext cx="2437352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꿈</a:t>
            </a:r>
            <a:endParaRPr lang="en-US" altLang="ko-KR" sz="1600" spc="-150" dirty="0">
              <a:solidFill>
                <a:schemeClr val="tx2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비전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47542" y="967476"/>
            <a:ext cx="1332737" cy="477054"/>
            <a:chOff x="212651" y="3255887"/>
            <a:chExt cx="1332737" cy="477054"/>
          </a:xfrm>
        </p:grpSpPr>
        <p:sp>
          <p:nvSpPr>
            <p:cNvPr id="23" name="TextBox 22"/>
            <p:cNvSpPr txBox="1"/>
            <p:nvPr/>
          </p:nvSpPr>
          <p:spPr>
            <a:xfrm>
              <a:off x="212651" y="3255887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chemeClr val="tx2"/>
                  </a:solidFill>
                </a:rPr>
                <a:t>001</a:t>
              </a:r>
              <a:endParaRPr lang="ko-KR" altLang="en-US" sz="2500" b="1" dirty="0">
                <a:solidFill>
                  <a:schemeClr val="tx2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7993" y="3255887"/>
              <a:ext cx="78739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spc="-150" dirty="0">
                  <a:solidFill>
                    <a:schemeClr val="tx2"/>
                  </a:solidFill>
                </a:rPr>
                <a:t>진학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42680" y="2327785"/>
            <a:ext cx="1935466" cy="477054"/>
            <a:chOff x="2356877" y="3206557"/>
            <a:chExt cx="1935466" cy="477054"/>
          </a:xfrm>
        </p:grpSpPr>
        <p:sp>
          <p:nvSpPr>
            <p:cNvPr id="21" name="TextBox 20"/>
            <p:cNvSpPr txBox="1"/>
            <p:nvPr/>
          </p:nvSpPr>
          <p:spPr>
            <a:xfrm>
              <a:off x="2356877" y="3206557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chemeClr val="tx2"/>
                  </a:solidFill>
                </a:rPr>
                <a:t>002</a:t>
              </a:r>
              <a:endParaRPr lang="ko-KR" altLang="en-US" sz="25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02219" y="3206557"/>
              <a:ext cx="13901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spc="-150" dirty="0">
                  <a:solidFill>
                    <a:schemeClr val="tx2"/>
                  </a:solidFill>
                </a:rPr>
                <a:t>진로설계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98654" y="3694618"/>
            <a:ext cx="2980624" cy="477054"/>
            <a:chOff x="4952427" y="3207822"/>
            <a:chExt cx="2980624" cy="477054"/>
          </a:xfrm>
        </p:grpSpPr>
        <p:sp>
          <p:nvSpPr>
            <p:cNvPr id="19" name="TextBox 18"/>
            <p:cNvSpPr txBox="1"/>
            <p:nvPr/>
          </p:nvSpPr>
          <p:spPr>
            <a:xfrm>
              <a:off x="4952427" y="3207822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chemeClr val="tx2"/>
                  </a:solidFill>
                </a:rPr>
                <a:t>003</a:t>
              </a:r>
              <a:endParaRPr lang="ko-KR" altLang="en-US" sz="2500" b="1" dirty="0">
                <a:solidFill>
                  <a:schemeClr val="tx2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97769" y="3207822"/>
              <a:ext cx="243528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spc="-150" dirty="0">
                  <a:solidFill>
                    <a:schemeClr val="tx2"/>
                  </a:solidFill>
                </a:rPr>
                <a:t>멘토의 꿈과 비전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52771" y="941541"/>
            <a:ext cx="2679260" cy="477054"/>
            <a:chOff x="6956206" y="3236652"/>
            <a:chExt cx="2679260" cy="477054"/>
          </a:xfrm>
        </p:grpSpPr>
        <p:sp>
          <p:nvSpPr>
            <p:cNvPr id="17" name="TextBox 16"/>
            <p:cNvSpPr txBox="1"/>
            <p:nvPr/>
          </p:nvSpPr>
          <p:spPr>
            <a:xfrm>
              <a:off x="6956206" y="3236652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chemeClr val="tx2"/>
                  </a:solidFill>
                </a:rPr>
                <a:t>004</a:t>
              </a:r>
              <a:endParaRPr lang="ko-KR" altLang="en-US" sz="2500" b="1" dirty="0">
                <a:solidFill>
                  <a:schemeClr val="tx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01548" y="3236652"/>
              <a:ext cx="21339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spc="-150" dirty="0">
                  <a:solidFill>
                    <a:schemeClr val="tx2"/>
                  </a:solidFill>
                </a:rPr>
                <a:t>해주고 싶은 말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16209" y="2712111"/>
            <a:ext cx="1984750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대학 진학 후 공부</a:t>
            </a:r>
            <a:endParaRPr lang="en-US" altLang="ko-KR" sz="1600" spc="-150" dirty="0">
              <a:solidFill>
                <a:schemeClr val="tx2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진로 방향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622E74-918F-6130-818D-73A5773A7D5C}"/>
              </a:ext>
            </a:extLst>
          </p:cNvPr>
          <p:cNvGrpSpPr/>
          <p:nvPr/>
        </p:nvGrpSpPr>
        <p:grpSpPr>
          <a:xfrm>
            <a:off x="8048846" y="0"/>
            <a:ext cx="4143154" cy="6858000"/>
            <a:chOff x="8048846" y="0"/>
            <a:chExt cx="4143154" cy="6858000"/>
          </a:xfrm>
        </p:grpSpPr>
        <p:sp>
          <p:nvSpPr>
            <p:cNvPr id="25" name="직각 삼각형 24"/>
            <p:cNvSpPr/>
            <p:nvPr/>
          </p:nvSpPr>
          <p:spPr>
            <a:xfrm flipH="1">
              <a:off x="8048846" y="0"/>
              <a:ext cx="4143153" cy="6858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/>
            <p:cNvSpPr/>
            <p:nvPr/>
          </p:nvSpPr>
          <p:spPr>
            <a:xfrm flipH="1" flipV="1">
              <a:off x="8048847" y="3123"/>
              <a:ext cx="4143153" cy="682148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D3D3D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50288" y="1357801"/>
            <a:ext cx="4351941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나의 진로 찾기</a:t>
            </a:r>
            <a:endParaRPr lang="en-US" altLang="ko-KR" sz="1600" spc="-150" dirty="0">
              <a:solidFill>
                <a:schemeClr val="tx2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추천하는 유튜브 채널</a:t>
            </a:r>
            <a:endParaRPr lang="en-US" altLang="ko-KR" sz="1600" spc="-150" dirty="0">
              <a:solidFill>
                <a:schemeClr val="tx2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SW</a:t>
            </a:r>
            <a:r>
              <a:rPr lang="ko-KR" altLang="en-US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에 필요한 역량</a:t>
            </a:r>
            <a:r>
              <a:rPr lang="en-US" altLang="ko-KR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600" spc="-150" dirty="0">
                <a:solidFill>
                  <a:schemeClr val="tx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마음가짐</a:t>
            </a:r>
            <a:endParaRPr lang="en-US" altLang="ko-KR" sz="1600" spc="-150" dirty="0">
              <a:solidFill>
                <a:schemeClr val="tx2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78961" y="715424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AF94AF-2BFC-C323-DA6C-EDD00E9EBCC9}"/>
              </a:ext>
            </a:extLst>
          </p:cNvPr>
          <p:cNvGrpSpPr/>
          <p:nvPr/>
        </p:nvGrpSpPr>
        <p:grpSpPr>
          <a:xfrm>
            <a:off x="4252771" y="2484008"/>
            <a:ext cx="1513171" cy="477054"/>
            <a:chOff x="6956206" y="3236652"/>
            <a:chExt cx="1513171" cy="47705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E08785-F3BC-7D8E-1ECA-A775B3DF5FF4}"/>
                </a:ext>
              </a:extLst>
            </p:cNvPr>
            <p:cNvSpPr txBox="1"/>
            <p:nvPr/>
          </p:nvSpPr>
          <p:spPr>
            <a:xfrm>
              <a:off x="6956206" y="3236652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chemeClr val="tx2"/>
                  </a:solidFill>
                </a:rPr>
                <a:t>005</a:t>
              </a:r>
              <a:endParaRPr lang="ko-KR" altLang="en-US" sz="2500" b="1" dirty="0">
                <a:solidFill>
                  <a:schemeClr val="tx2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C2E7DD-EE68-3F08-7371-A65D66770325}"/>
                </a:ext>
              </a:extLst>
            </p:cNvPr>
            <p:cNvSpPr txBox="1"/>
            <p:nvPr/>
          </p:nvSpPr>
          <p:spPr>
            <a:xfrm>
              <a:off x="7501548" y="3236652"/>
              <a:ext cx="9678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spc="-150" dirty="0">
                  <a:solidFill>
                    <a:schemeClr val="tx2"/>
                  </a:solidFill>
                </a:rPr>
                <a:t>Q &amp; A</a:t>
              </a:r>
              <a:endParaRPr lang="ko-KR" altLang="en-US" sz="2500" b="1" spc="-15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646605" cy="660429"/>
            <a:chOff x="1188881" y="351819"/>
            <a:chExt cx="1646605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64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멘토의 꿈과 비전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멘토의 꿈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B40DB31-ECC2-8856-A54A-6E0E814EE990}"/>
              </a:ext>
            </a:extLst>
          </p:cNvPr>
          <p:cNvSpPr txBox="1"/>
          <p:nvPr/>
        </p:nvSpPr>
        <p:spPr>
          <a:xfrm>
            <a:off x="1394593" y="4582348"/>
            <a:ext cx="3124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2"/>
                </a:solidFill>
              </a:rPr>
              <a:t>프로그래밍 선택 계기</a:t>
            </a:r>
          </a:p>
        </p:txBody>
      </p:sp>
      <p:pic>
        <p:nvPicPr>
          <p:cNvPr id="8212" name="Picture 20">
            <a:extLst>
              <a:ext uri="{FF2B5EF4-FFF2-40B4-BE49-F238E27FC236}">
                <a16:creationId xmlns:a16="http://schemas.microsoft.com/office/drawing/2014/main" id="{DDAE07BC-CC8F-14A2-A043-57085F2AE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45" y="2713551"/>
            <a:ext cx="1652870" cy="16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672E82-746A-10E5-4F6B-E3858CACBF57}"/>
              </a:ext>
            </a:extLst>
          </p:cNvPr>
          <p:cNvSpPr txBox="1"/>
          <p:nvPr/>
        </p:nvSpPr>
        <p:spPr>
          <a:xfrm>
            <a:off x="7315199" y="1596571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한국외대 외국어학과 입학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6F664-CAE3-EDA5-743B-F495DD047DE0}"/>
              </a:ext>
            </a:extLst>
          </p:cNvPr>
          <p:cNvSpPr txBox="1"/>
          <p:nvPr/>
        </p:nvSpPr>
        <p:spPr>
          <a:xfrm>
            <a:off x="6913977" y="2394236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통신병</a:t>
            </a:r>
            <a:r>
              <a:rPr lang="en-US" altLang="ko-KR" dirty="0"/>
              <a:t>(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인터넷망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54AA0-7D07-A046-FECE-AC0772BEFDBC}"/>
              </a:ext>
            </a:extLst>
          </p:cNvPr>
          <p:cNvSpPr txBox="1"/>
          <p:nvPr/>
        </p:nvSpPr>
        <p:spPr>
          <a:xfrm>
            <a:off x="6725291" y="3314681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위메프</a:t>
            </a:r>
            <a:r>
              <a:rPr lang="ko-KR" altLang="en-US" dirty="0"/>
              <a:t> </a:t>
            </a:r>
            <a:r>
              <a:rPr lang="en-US" altLang="ko-KR" dirty="0"/>
              <a:t>O2O</a:t>
            </a:r>
            <a:r>
              <a:rPr lang="ko-KR" altLang="en-US" dirty="0"/>
              <a:t>실 지원팀 인턴근무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A65EB-2772-42E1-10C9-A47284604792}"/>
              </a:ext>
            </a:extLst>
          </p:cNvPr>
          <p:cNvSpPr txBox="1"/>
          <p:nvPr/>
        </p:nvSpPr>
        <p:spPr>
          <a:xfrm>
            <a:off x="5850020" y="4319568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30767C"/>
                </a:solidFill>
              </a:rPr>
              <a:t>불편사항 개선</a:t>
            </a:r>
            <a:r>
              <a:rPr lang="en-US" altLang="ko-KR" b="1" dirty="0">
                <a:solidFill>
                  <a:srgbClr val="30767C"/>
                </a:solidFill>
              </a:rPr>
              <a:t>, </a:t>
            </a:r>
            <a:r>
              <a:rPr lang="ko-KR" altLang="en-US" b="1" dirty="0">
                <a:solidFill>
                  <a:srgbClr val="30767C"/>
                </a:solidFill>
              </a:rPr>
              <a:t>아이디어를 직접 만들어보고 싶다는 욕구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B18EB-EE11-15E2-DE77-90611F50C6EE}"/>
              </a:ext>
            </a:extLst>
          </p:cNvPr>
          <p:cNvSpPr txBox="1"/>
          <p:nvPr/>
        </p:nvSpPr>
        <p:spPr>
          <a:xfrm>
            <a:off x="7431315" y="580481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개발자</a:t>
            </a:r>
            <a:r>
              <a:rPr lang="ko-KR" altLang="en-US" dirty="0"/>
              <a:t>의 진로 선택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4D6456-D047-F2CE-FF8A-52DA0DFEE48F}"/>
              </a:ext>
            </a:extLst>
          </p:cNvPr>
          <p:cNvSpPr txBox="1"/>
          <p:nvPr/>
        </p:nvSpPr>
        <p:spPr>
          <a:xfrm>
            <a:off x="6154057" y="51279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GBT</a:t>
            </a:r>
            <a:r>
              <a:rPr lang="ko-KR" altLang="en-US" dirty="0"/>
              <a:t>학부로 </a:t>
            </a:r>
            <a:r>
              <a:rPr lang="ko-KR" altLang="en-US" b="1" dirty="0"/>
              <a:t>전과 </a:t>
            </a:r>
            <a:r>
              <a:rPr lang="en-US" altLang="ko-KR" dirty="0"/>
              <a:t>+ </a:t>
            </a:r>
            <a:r>
              <a:rPr lang="ko-KR" altLang="en-US" dirty="0"/>
              <a:t>컴퓨터공학 </a:t>
            </a:r>
            <a:r>
              <a:rPr lang="ko-KR" altLang="en-US" b="1" dirty="0"/>
              <a:t>이중전공</a:t>
            </a:r>
            <a:r>
              <a:rPr lang="en-US" altLang="ko-KR" b="1" dirty="0"/>
              <a:t>(</a:t>
            </a:r>
            <a:r>
              <a:rPr lang="ko-KR" altLang="en-US" b="1" dirty="0"/>
              <a:t>복수전공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A25CA9-3A5B-D5DE-D361-9C57E1872DF6}"/>
              </a:ext>
            </a:extLst>
          </p:cNvPr>
          <p:cNvGrpSpPr/>
          <p:nvPr/>
        </p:nvGrpSpPr>
        <p:grpSpPr>
          <a:xfrm>
            <a:off x="985814" y="1132114"/>
            <a:ext cx="10973957" cy="5312228"/>
            <a:chOff x="985814" y="1132114"/>
            <a:chExt cx="10973957" cy="531222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B82294-06E0-9D3C-AB27-F5571D04067B}"/>
                </a:ext>
              </a:extLst>
            </p:cNvPr>
            <p:cNvGrpSpPr/>
            <p:nvPr/>
          </p:nvGrpSpPr>
          <p:grpSpPr>
            <a:xfrm>
              <a:off x="5617029" y="1132114"/>
              <a:ext cx="6342742" cy="5312228"/>
              <a:chOff x="5617029" y="1132114"/>
              <a:chExt cx="6342742" cy="531222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0C7D9B0-75A6-0A7D-376E-2C0CA72DEF1A}"/>
                  </a:ext>
                </a:extLst>
              </p:cNvPr>
              <p:cNvSpPr/>
              <p:nvPr/>
            </p:nvSpPr>
            <p:spPr>
              <a:xfrm>
                <a:off x="5617029" y="1132114"/>
                <a:ext cx="6342742" cy="5312228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C4A478-9EF7-4E60-3326-2939D55FFC9D}"/>
                  </a:ext>
                </a:extLst>
              </p:cNvPr>
              <p:cNvSpPr txBox="1"/>
              <p:nvPr/>
            </p:nvSpPr>
            <p:spPr>
              <a:xfrm>
                <a:off x="7456450" y="4582349"/>
                <a:ext cx="2731838" cy="4616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bg1"/>
                    </a:solidFill>
                  </a:rPr>
                  <a:t>프로그래밍의 가치</a:t>
                </a:r>
              </a:p>
            </p:txBody>
          </p:sp>
          <p:pic>
            <p:nvPicPr>
              <p:cNvPr id="35" name="Picture 18">
                <a:extLst>
                  <a:ext uri="{FF2B5EF4-FFF2-40B4-BE49-F238E27FC236}">
                    <a16:creationId xmlns:a16="http://schemas.microsoft.com/office/drawing/2014/main" id="{99EB1CE8-D622-ACCB-DCF1-C684E486B3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5000" y="2631683"/>
                <a:ext cx="1734738" cy="17347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7BD489-8AEA-869A-D821-FB741B0C4BF9}"/>
                </a:ext>
              </a:extLst>
            </p:cNvPr>
            <p:cNvSpPr/>
            <p:nvPr/>
          </p:nvSpPr>
          <p:spPr>
            <a:xfrm>
              <a:off x="985814" y="1306286"/>
              <a:ext cx="4492515" cy="497034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rgbClr val="3D3D3D"/>
                  </a:solidFill>
                </a:rPr>
                <a:t>세상이 필요로 하는 것을 </a:t>
              </a:r>
              <a:endParaRPr lang="en-US" altLang="ko-KR" sz="2400" dirty="0">
                <a:solidFill>
                  <a:srgbClr val="3D3D3D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rgbClr val="3D3D3D"/>
                  </a:solidFill>
                </a:rPr>
                <a:t>상상한대로</a:t>
              </a:r>
              <a:r>
                <a:rPr lang="en-US" altLang="ko-KR" sz="2400" dirty="0">
                  <a:solidFill>
                    <a:srgbClr val="3D3D3D"/>
                  </a:solidFill>
                </a:rPr>
                <a:t> </a:t>
              </a:r>
              <a:r>
                <a:rPr lang="ko-KR" altLang="en-US" sz="2400" dirty="0">
                  <a:solidFill>
                    <a:srgbClr val="3D3D3D"/>
                  </a:solidFill>
                </a:rPr>
                <a:t>만들 수 있는 세계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29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646605" cy="660429"/>
            <a:chOff x="1188881" y="351819"/>
            <a:chExt cx="164660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4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멘토의 꿈과 비전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비전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8622728-43F8-905F-AC02-2630FE6C1461}"/>
              </a:ext>
            </a:extLst>
          </p:cNvPr>
          <p:cNvGrpSpPr/>
          <p:nvPr/>
        </p:nvGrpSpPr>
        <p:grpSpPr>
          <a:xfrm>
            <a:off x="1332590" y="1920504"/>
            <a:ext cx="3142049" cy="3587447"/>
            <a:chOff x="1332590" y="1920504"/>
            <a:chExt cx="3142049" cy="3587447"/>
          </a:xfrm>
        </p:grpSpPr>
        <p:sp>
          <p:nvSpPr>
            <p:cNvPr id="37" name="TextBox 36"/>
            <p:cNvSpPr txBox="1"/>
            <p:nvPr/>
          </p:nvSpPr>
          <p:spPr>
            <a:xfrm>
              <a:off x="1332590" y="4723121"/>
              <a:ext cx="314204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solidFill>
                    <a:schemeClr val="tx2"/>
                  </a:solidFill>
                </a:rPr>
                <a:t>풍부한 데이터를 바탕으로 정보를 종합적으로 가공할 수 있는 생태계</a:t>
              </a:r>
              <a:endParaRPr lang="en-US" altLang="ko-KR" sz="15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500" dirty="0">
                  <a:solidFill>
                    <a:schemeClr val="tx2"/>
                  </a:solidFill>
                </a:rPr>
                <a:t>사용자와의 상호작용 가능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02993" y="4113640"/>
              <a:ext cx="2201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>
                      <a:lumMod val="75000"/>
                    </a:schemeClr>
                  </a:solidFill>
                </a:rPr>
                <a:t>웹 개발자의 길</a:t>
              </a: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FE47FA58-E059-B77A-6C4B-9045A7E0A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360" y="1920504"/>
              <a:ext cx="1990252" cy="1990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E523B21-4EDE-F6B8-637E-B6C0C815BD5D}"/>
              </a:ext>
            </a:extLst>
          </p:cNvPr>
          <p:cNvGrpSpPr/>
          <p:nvPr/>
        </p:nvGrpSpPr>
        <p:grpSpPr>
          <a:xfrm>
            <a:off x="4732181" y="1739956"/>
            <a:ext cx="3695700" cy="3754411"/>
            <a:chOff x="4732181" y="1739956"/>
            <a:chExt cx="3695700" cy="3754411"/>
          </a:xfrm>
        </p:grpSpPr>
        <p:sp>
          <p:nvSpPr>
            <p:cNvPr id="40" name="TextBox 39"/>
            <p:cNvSpPr txBox="1"/>
            <p:nvPr/>
          </p:nvSpPr>
          <p:spPr>
            <a:xfrm>
              <a:off x="4732181" y="4709537"/>
              <a:ext cx="36957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solidFill>
                    <a:schemeClr val="tx2"/>
                  </a:solidFill>
                </a:rPr>
                <a:t>클라우드 시스템과 네트워크의 기술발전에</a:t>
              </a:r>
              <a:r>
                <a:rPr lang="en-US" altLang="ko-KR" sz="1500" dirty="0">
                  <a:solidFill>
                    <a:schemeClr val="tx2"/>
                  </a:solidFill>
                </a:rPr>
                <a:t> AI</a:t>
              </a:r>
              <a:r>
                <a:rPr lang="ko-KR" altLang="en-US" sz="1500" dirty="0">
                  <a:solidFill>
                    <a:schemeClr val="tx2"/>
                  </a:solidFill>
                </a:rPr>
                <a:t>와 블록체인 기반 보안</a:t>
              </a:r>
              <a:r>
                <a:rPr lang="en-US" altLang="ko-KR" sz="1500" dirty="0">
                  <a:solidFill>
                    <a:schemeClr val="tx2"/>
                  </a:solidFill>
                </a:rPr>
                <a:t>,</a:t>
              </a:r>
              <a:r>
                <a:rPr lang="ko-KR" altLang="en-US" sz="1500" dirty="0">
                  <a:solidFill>
                    <a:schemeClr val="tx2"/>
                  </a:solidFill>
                </a:rPr>
                <a:t> 가상환경이 접목되면 사용자 맞춤 강화와 탈중앙화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96548" y="4113640"/>
              <a:ext cx="1500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>
                      <a:lumMod val="75000"/>
                    </a:schemeClr>
                  </a:solidFill>
                </a:rPr>
                <a:t>웹의 미래</a:t>
              </a:r>
            </a:p>
          </p:txBody>
        </p: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AB12B4C1-C786-E930-826F-51F28EDE40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574" y="1739956"/>
              <a:ext cx="2431410" cy="2431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4FAE82-08F2-2705-B0BE-B1AAFAFCC7E8}"/>
              </a:ext>
            </a:extLst>
          </p:cNvPr>
          <p:cNvGrpSpPr/>
          <p:nvPr/>
        </p:nvGrpSpPr>
        <p:grpSpPr>
          <a:xfrm>
            <a:off x="8566765" y="2049480"/>
            <a:ext cx="3413702" cy="3458471"/>
            <a:chOff x="8566765" y="2049480"/>
            <a:chExt cx="3413702" cy="3458471"/>
          </a:xfrm>
        </p:grpSpPr>
        <p:sp>
          <p:nvSpPr>
            <p:cNvPr id="43" name="TextBox 42"/>
            <p:cNvSpPr txBox="1"/>
            <p:nvPr/>
          </p:nvSpPr>
          <p:spPr>
            <a:xfrm>
              <a:off x="8566765" y="4723121"/>
              <a:ext cx="34137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solidFill>
                    <a:schemeClr val="tx2"/>
                  </a:solidFill>
                </a:rPr>
                <a:t>기술에 대한 신뢰도 제고</a:t>
              </a:r>
              <a:endParaRPr lang="en-US" altLang="ko-KR" sz="15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500" dirty="0">
                  <a:solidFill>
                    <a:schemeClr val="tx2"/>
                  </a:solidFill>
                </a:rPr>
                <a:t>기술 구현의 변화</a:t>
              </a:r>
              <a:endParaRPr lang="en-US" altLang="ko-KR" sz="15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500" dirty="0">
                  <a:solidFill>
                    <a:schemeClr val="tx2"/>
                  </a:solidFill>
                </a:rPr>
                <a:t>다양한 분야의 디지털 전환 가속화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392248" y="4113640"/>
              <a:ext cx="1500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>
                      <a:lumMod val="75000"/>
                    </a:schemeClr>
                  </a:solidFill>
                </a:rPr>
                <a:t>미래 기술</a:t>
              </a:r>
            </a:p>
          </p:txBody>
        </p:sp>
        <p:pic>
          <p:nvPicPr>
            <p:cNvPr id="11270" name="Picture 6">
              <a:extLst>
                <a:ext uri="{FF2B5EF4-FFF2-40B4-BE49-F238E27FC236}">
                  <a16:creationId xmlns:a16="http://schemas.microsoft.com/office/drawing/2014/main" id="{3DDC2747-9789-635C-D78C-A46A3AA2A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356" y="2049480"/>
              <a:ext cx="1990252" cy="1990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338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113079" cy="660429"/>
            <a:chOff x="1188881" y="351819"/>
            <a:chExt cx="2113079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4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멘토의 꿈과 비전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1130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비전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웹의 미래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4021D1E-0771-E54A-0CE2-A46F7EE2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1" y="1892664"/>
            <a:ext cx="6717598" cy="29032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CF2D09-1D78-CEBB-9354-E396156FCE06}"/>
              </a:ext>
            </a:extLst>
          </p:cNvPr>
          <p:cNvSpPr txBox="1"/>
          <p:nvPr/>
        </p:nvSpPr>
        <p:spPr>
          <a:xfrm>
            <a:off x="783931" y="5010494"/>
            <a:ext cx="2692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정적인 웹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단방향 커뮤니케이션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2433C5-7441-F707-218E-03F2A45F668D}"/>
              </a:ext>
            </a:extLst>
          </p:cNvPr>
          <p:cNvSpPr txBox="1"/>
          <p:nvPr/>
        </p:nvSpPr>
        <p:spPr>
          <a:xfrm>
            <a:off x="4332675" y="5010494"/>
            <a:ext cx="2692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동적인 웹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양방향 커뮤니케이션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065F4E-DC7F-37FB-F1F6-7173331C9F57}"/>
              </a:ext>
            </a:extLst>
          </p:cNvPr>
          <p:cNvGrpSpPr/>
          <p:nvPr/>
        </p:nvGrpSpPr>
        <p:grpSpPr>
          <a:xfrm>
            <a:off x="7231550" y="1892664"/>
            <a:ext cx="4480059" cy="3831400"/>
            <a:chOff x="7231550" y="1892664"/>
            <a:chExt cx="4480059" cy="38314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7F5178-68E5-810E-75AD-6F3ACC3EC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1550" y="1892664"/>
              <a:ext cx="4480059" cy="290327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5AC6A9-F60D-30E6-3308-CA3BC78491D1}"/>
                </a:ext>
              </a:extLst>
            </p:cNvPr>
            <p:cNvSpPr txBox="1"/>
            <p:nvPr/>
          </p:nvSpPr>
          <p:spPr>
            <a:xfrm>
              <a:off x="8553715" y="5016178"/>
              <a:ext cx="1884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tx2">
                      <a:lumMod val="75000"/>
                    </a:schemeClr>
                  </a:solidFill>
                </a:rPr>
                <a:t>시멘틱</a:t>
              </a:r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</a:rPr>
                <a:t> 웹</a:t>
              </a:r>
              <a:endParaRPr lang="en-US" altLang="ko-KR" sz="20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2000" dirty="0" err="1">
                  <a:solidFill>
                    <a:schemeClr val="tx2">
                      <a:lumMod val="75000"/>
                    </a:schemeClr>
                  </a:solidFill>
                </a:rPr>
                <a:t>탈중앙화된</a:t>
              </a:r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</a:rPr>
                <a:t> 웹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6E6816-B857-29B8-A20E-B1312555C644}"/>
              </a:ext>
            </a:extLst>
          </p:cNvPr>
          <p:cNvGrpSpPr/>
          <p:nvPr/>
        </p:nvGrpSpPr>
        <p:grpSpPr>
          <a:xfrm>
            <a:off x="424873" y="1274618"/>
            <a:ext cx="11430429" cy="5002020"/>
            <a:chOff x="424873" y="1274618"/>
            <a:chExt cx="11430429" cy="50020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7635627-D57D-C6A5-7C09-55AA7DD57BDE}"/>
                </a:ext>
              </a:extLst>
            </p:cNvPr>
            <p:cNvSpPr/>
            <p:nvPr/>
          </p:nvSpPr>
          <p:spPr>
            <a:xfrm>
              <a:off x="424873" y="1274618"/>
              <a:ext cx="11430429" cy="50020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1E069CD-4F23-5D32-76DA-98D52C73A133}"/>
                </a:ext>
              </a:extLst>
            </p:cNvPr>
            <p:cNvGrpSpPr/>
            <p:nvPr/>
          </p:nvGrpSpPr>
          <p:grpSpPr>
            <a:xfrm>
              <a:off x="4732181" y="1739956"/>
              <a:ext cx="3695700" cy="3754411"/>
              <a:chOff x="4732181" y="1739956"/>
              <a:chExt cx="3695700" cy="375441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4CED8D-4AF6-483A-7FCE-44E3A36EF995}"/>
                  </a:ext>
                </a:extLst>
              </p:cNvPr>
              <p:cNvSpPr txBox="1"/>
              <p:nvPr/>
            </p:nvSpPr>
            <p:spPr>
              <a:xfrm>
                <a:off x="4732181" y="4709537"/>
                <a:ext cx="36957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500" dirty="0">
                    <a:solidFill>
                      <a:schemeClr val="tx2"/>
                    </a:solidFill>
                  </a:rPr>
                  <a:t>클라우드 시스템과 네트워크의 기술발전에</a:t>
                </a:r>
                <a:r>
                  <a:rPr lang="en-US" altLang="ko-KR" sz="1500" dirty="0">
                    <a:solidFill>
                      <a:schemeClr val="tx2"/>
                    </a:solidFill>
                  </a:rPr>
                  <a:t> AI</a:t>
                </a:r>
                <a:r>
                  <a:rPr lang="ko-KR" altLang="en-US" sz="1500" dirty="0">
                    <a:solidFill>
                      <a:schemeClr val="tx2"/>
                    </a:solidFill>
                  </a:rPr>
                  <a:t>와 블록체인 기반 보안</a:t>
                </a:r>
                <a:r>
                  <a:rPr lang="en-US" altLang="ko-KR" sz="1500" dirty="0">
                    <a:solidFill>
                      <a:schemeClr val="tx2"/>
                    </a:solidFill>
                  </a:rPr>
                  <a:t>,</a:t>
                </a:r>
                <a:r>
                  <a:rPr lang="ko-KR" altLang="en-US" sz="1500" dirty="0">
                    <a:solidFill>
                      <a:schemeClr val="tx2"/>
                    </a:solidFill>
                  </a:rPr>
                  <a:t> 가상환경이 접목되면 사용자 맞춤 강화와 탈중앙화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955BD7-5FFF-24AE-302D-AF1B5E41EFC0}"/>
                  </a:ext>
                </a:extLst>
              </p:cNvPr>
              <p:cNvSpPr txBox="1"/>
              <p:nvPr/>
            </p:nvSpPr>
            <p:spPr>
              <a:xfrm>
                <a:off x="5696548" y="4113640"/>
                <a:ext cx="15007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웹의 미래</a:t>
                </a:r>
              </a:p>
            </p:txBody>
          </p:sp>
          <p:pic>
            <p:nvPicPr>
              <p:cNvPr id="27" name="Picture 4">
                <a:extLst>
                  <a:ext uri="{FF2B5EF4-FFF2-40B4-BE49-F238E27FC236}">
                    <a16:creationId xmlns:a16="http://schemas.microsoft.com/office/drawing/2014/main" id="{0617F77E-E0DA-3700-7030-053D7F345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5574" y="1739956"/>
                <a:ext cx="2431410" cy="2431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71098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034531" cy="660429"/>
            <a:chOff x="1188881" y="351819"/>
            <a:chExt cx="2034531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4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멘토의 꿈과 비전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034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비전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미래기술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0FC6186-2932-C249-377F-72E447F5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479" y="796802"/>
            <a:ext cx="6945430" cy="56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034531" cy="660429"/>
            <a:chOff x="1188881" y="351819"/>
            <a:chExt cx="2034531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4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멘토의 꿈과 비전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034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비전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미래기술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C015415-6736-9FD0-2433-92AA77B07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" t="18527" r="64380"/>
          <a:stretch/>
        </p:blipFill>
        <p:spPr>
          <a:xfrm>
            <a:off x="490138" y="1551709"/>
            <a:ext cx="2280619" cy="461943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18ED73E-FA16-1499-4A2C-FAFE5DA324B7}"/>
              </a:ext>
            </a:extLst>
          </p:cNvPr>
          <p:cNvGrpSpPr/>
          <p:nvPr/>
        </p:nvGrpSpPr>
        <p:grpSpPr>
          <a:xfrm>
            <a:off x="3649803" y="1939629"/>
            <a:ext cx="3753319" cy="1937173"/>
            <a:chOff x="1332589" y="4113640"/>
            <a:chExt cx="3142049" cy="16769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5461C7-5DB8-373D-C783-B2FE5B2FF1DA}"/>
                </a:ext>
              </a:extLst>
            </p:cNvPr>
            <p:cNvSpPr txBox="1"/>
            <p:nvPr/>
          </p:nvSpPr>
          <p:spPr>
            <a:xfrm>
              <a:off x="1332589" y="4774961"/>
              <a:ext cx="31420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ko-KR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언제 어디서든 유연하고 신속하게 사용</a:t>
              </a:r>
              <a:endParaRPr lang="en-US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just"/>
              <a:r>
                <a:rPr lang="ko-KR" altLang="ko-KR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다양한 플랫폼에 걸</a:t>
              </a:r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친 </a:t>
              </a:r>
              <a:r>
                <a:rPr lang="ko-KR" altLang="ko-KR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통합적인 시스템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70055-3D40-D5D4-0A09-DBF35465828A}"/>
                </a:ext>
              </a:extLst>
            </p:cNvPr>
            <p:cNvSpPr txBox="1"/>
            <p:nvPr/>
          </p:nvSpPr>
          <p:spPr>
            <a:xfrm>
              <a:off x="2178165" y="4113640"/>
              <a:ext cx="1450901" cy="661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데이터 패브릭</a:t>
              </a: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Data Fabric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1B066F-47AA-61C5-5FE6-D1A0EB9FA57C}"/>
              </a:ext>
            </a:extLst>
          </p:cNvPr>
          <p:cNvGrpSpPr/>
          <p:nvPr/>
        </p:nvGrpSpPr>
        <p:grpSpPr>
          <a:xfrm>
            <a:off x="3649803" y="3833718"/>
            <a:ext cx="3753319" cy="2119612"/>
            <a:chOff x="1332590" y="4113640"/>
            <a:chExt cx="3142049" cy="21192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5F2931-08FA-DCBF-D8F1-57A3BD3E0594}"/>
                </a:ext>
              </a:extLst>
            </p:cNvPr>
            <p:cNvSpPr txBox="1"/>
            <p:nvPr/>
          </p:nvSpPr>
          <p:spPr>
            <a:xfrm>
              <a:off x="1332590" y="4883625"/>
              <a:ext cx="3142049" cy="134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ko-KR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키워드는 데이터와 관련된 보안성을 향상시켜</a:t>
              </a:r>
              <a:r>
                <a:rPr lang="en-US" altLang="ko-KR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분산되고 독립된 컴퓨팅 환경에서도 쉽고 안전하게 사용하는 기술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97BB07-0BE8-137D-BBB1-7D3110612A69}"/>
                </a:ext>
              </a:extLst>
            </p:cNvPr>
            <p:cNvSpPr txBox="1"/>
            <p:nvPr/>
          </p:nvSpPr>
          <p:spPr>
            <a:xfrm>
              <a:off x="1884737" y="4113640"/>
              <a:ext cx="2037757" cy="763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사이버 </a:t>
              </a:r>
              <a:r>
                <a:rPr lang="ko-KR" altLang="ko-KR" sz="1800" b="1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보안망</a:t>
              </a: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Cybersecurity Mesh 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8ACBE26-7A3D-59F7-C30A-DE0C7E5A4531}"/>
              </a:ext>
            </a:extLst>
          </p:cNvPr>
          <p:cNvGrpSpPr/>
          <p:nvPr/>
        </p:nvGrpSpPr>
        <p:grpSpPr>
          <a:xfrm>
            <a:off x="7535186" y="1929499"/>
            <a:ext cx="3848601" cy="1121153"/>
            <a:chOff x="1349465" y="4143246"/>
            <a:chExt cx="3221813" cy="11874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7E4CB8-705A-54FB-B056-598F2FEDE2AB}"/>
                </a:ext>
              </a:extLst>
            </p:cNvPr>
            <p:cNvSpPr txBox="1"/>
            <p:nvPr/>
          </p:nvSpPr>
          <p:spPr>
            <a:xfrm>
              <a:off x="1429229" y="4988426"/>
              <a:ext cx="3142049" cy="34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개인정보에 대한 보호의 중요성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5CF228-6418-6FC0-F7EA-102FEC9F8198}"/>
                </a:ext>
              </a:extLst>
            </p:cNvPr>
            <p:cNvSpPr txBox="1"/>
            <p:nvPr/>
          </p:nvSpPr>
          <p:spPr>
            <a:xfrm>
              <a:off x="1349465" y="4143246"/>
              <a:ext cx="3108300" cy="809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개인정보보호 강화 컴퓨팅</a:t>
              </a: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Privacy-Enhancing Computation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7FCB71-40DC-3562-9F53-BD6D13EFFCA4}"/>
              </a:ext>
            </a:extLst>
          </p:cNvPr>
          <p:cNvGrpSpPr/>
          <p:nvPr/>
        </p:nvGrpSpPr>
        <p:grpSpPr>
          <a:xfrm>
            <a:off x="7515027" y="3831983"/>
            <a:ext cx="3753319" cy="1507794"/>
            <a:chOff x="1327236" y="4113640"/>
            <a:chExt cx="3142049" cy="133204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2F6C38-014F-7824-B27B-D09315A12F37}"/>
                </a:ext>
              </a:extLst>
            </p:cNvPr>
            <p:cNvSpPr txBox="1"/>
            <p:nvPr/>
          </p:nvSpPr>
          <p:spPr>
            <a:xfrm>
              <a:off x="1327236" y="4752333"/>
              <a:ext cx="3142049" cy="693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각각의 서비스 기능들이 확장성과 </a:t>
              </a:r>
              <a:r>
                <a:rPr lang="ko-KR" altLang="en-US" sz="1500" dirty="0" err="1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유연함을가질</a:t>
              </a:r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수 있도록 클라우드 네이티브 플랫폼 극대화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F303B2-CC6A-DBFD-4C8E-CED7F270763C}"/>
                </a:ext>
              </a:extLst>
            </p:cNvPr>
            <p:cNvSpPr txBox="1"/>
            <p:nvPr/>
          </p:nvSpPr>
          <p:spPr>
            <a:xfrm>
              <a:off x="1660847" y="4113640"/>
              <a:ext cx="2485535" cy="674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클라우드 네이티브 플랫폼</a:t>
              </a: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Cloud-Native Platforms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01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034531" cy="660429"/>
            <a:chOff x="1188881" y="351819"/>
            <a:chExt cx="2034531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4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멘토의 꿈과 비전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034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비전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미래기술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D8123C8-8E9B-5553-6B64-7D523D95F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24" t="18527" r="32729"/>
          <a:stretch/>
        </p:blipFill>
        <p:spPr>
          <a:xfrm>
            <a:off x="490138" y="1487055"/>
            <a:ext cx="2281381" cy="461943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92109B9-02AF-2722-50CF-48CB58245D3F}"/>
              </a:ext>
            </a:extLst>
          </p:cNvPr>
          <p:cNvGrpSpPr/>
          <p:nvPr/>
        </p:nvGrpSpPr>
        <p:grpSpPr>
          <a:xfrm>
            <a:off x="3684972" y="1979871"/>
            <a:ext cx="3753319" cy="1324116"/>
            <a:chOff x="1332590" y="4113640"/>
            <a:chExt cx="3142049" cy="1323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2CAEC4-5702-6CEA-AF61-BFC38A2BE30A}"/>
                </a:ext>
              </a:extLst>
            </p:cNvPr>
            <p:cNvSpPr txBox="1"/>
            <p:nvPr/>
          </p:nvSpPr>
          <p:spPr>
            <a:xfrm>
              <a:off x="1332590" y="4883625"/>
              <a:ext cx="3142049" cy="553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변화하는 상황에 빠르게 대처할 수 있는 신속성이 적용된 애플리케이션 조합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92E8AC-6C6D-15AB-6F91-C430062BCE4A}"/>
                </a:ext>
              </a:extLst>
            </p:cNvPr>
            <p:cNvSpPr txBox="1"/>
            <p:nvPr/>
          </p:nvSpPr>
          <p:spPr>
            <a:xfrm>
              <a:off x="1654810" y="4113640"/>
              <a:ext cx="2497612" cy="763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조합 가능 애플리케이션</a:t>
              </a: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Composable Applications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CAB3F4F-964A-BD3C-8E23-8F6C7DC963C2}"/>
              </a:ext>
            </a:extLst>
          </p:cNvPr>
          <p:cNvGrpSpPr/>
          <p:nvPr/>
        </p:nvGrpSpPr>
        <p:grpSpPr>
          <a:xfrm>
            <a:off x="3684971" y="3898468"/>
            <a:ext cx="3753319" cy="1324116"/>
            <a:chOff x="1332590" y="4113640"/>
            <a:chExt cx="3142049" cy="13238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7BED53-B3EF-43C8-D7A3-1AC2896F9231}"/>
                </a:ext>
              </a:extLst>
            </p:cNvPr>
            <p:cNvSpPr txBox="1"/>
            <p:nvPr/>
          </p:nvSpPr>
          <p:spPr>
            <a:xfrm>
              <a:off x="1332590" y="4883625"/>
              <a:ext cx="3142049" cy="553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인공지능 스스로 사고하고 판단하여 사람의 </a:t>
              </a:r>
              <a:r>
                <a:rPr lang="ko-KR" altLang="en-US" sz="1500" dirty="0" err="1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사람의</a:t>
              </a:r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의사결정 대다수를 지원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8F1252-E6E3-D4DB-FCE9-7CCE008B08D9}"/>
                </a:ext>
              </a:extLst>
            </p:cNvPr>
            <p:cNvSpPr txBox="1"/>
            <p:nvPr/>
          </p:nvSpPr>
          <p:spPr>
            <a:xfrm>
              <a:off x="1871290" y="4113640"/>
              <a:ext cx="2064649" cy="763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의사결정 지능</a:t>
              </a: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Decision Intelligence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415B4E-D896-8BCA-664F-56F5A3E7A6FE}"/>
              </a:ext>
            </a:extLst>
          </p:cNvPr>
          <p:cNvGrpSpPr/>
          <p:nvPr/>
        </p:nvGrpSpPr>
        <p:grpSpPr>
          <a:xfrm>
            <a:off x="7847549" y="1964208"/>
            <a:ext cx="3753319" cy="1324116"/>
            <a:chOff x="1332590" y="4113640"/>
            <a:chExt cx="3142049" cy="13238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962A6E-41B0-F351-0E83-3D26B4ED851F}"/>
                </a:ext>
              </a:extLst>
            </p:cNvPr>
            <p:cNvSpPr txBox="1"/>
            <p:nvPr/>
          </p:nvSpPr>
          <p:spPr>
            <a:xfrm>
              <a:off x="1332590" y="4883625"/>
              <a:ext cx="3142049" cy="553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자동화된 모델과 그 과정을 더욱 신속하고 정확하게 검증하고 실행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EBD76C-D04B-2F90-E020-E0FC7E415B66}"/>
                </a:ext>
              </a:extLst>
            </p:cNvPr>
            <p:cNvSpPr txBox="1"/>
            <p:nvPr/>
          </p:nvSpPr>
          <p:spPr>
            <a:xfrm>
              <a:off x="2016891" y="4113640"/>
              <a:ext cx="1773449" cy="763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초자동화</a:t>
              </a: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Hyperautomation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26D65AC-3248-E712-E5EF-261F7F0A81E1}"/>
              </a:ext>
            </a:extLst>
          </p:cNvPr>
          <p:cNvGrpSpPr/>
          <p:nvPr/>
        </p:nvGrpSpPr>
        <p:grpSpPr>
          <a:xfrm>
            <a:off x="7772398" y="3916200"/>
            <a:ext cx="3753319" cy="1324116"/>
            <a:chOff x="1332590" y="4113640"/>
            <a:chExt cx="3142049" cy="132388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C8C051-1B2D-C079-B75E-7F1FA26882E9}"/>
                </a:ext>
              </a:extLst>
            </p:cNvPr>
            <p:cNvSpPr txBox="1"/>
            <p:nvPr/>
          </p:nvSpPr>
          <p:spPr>
            <a:xfrm>
              <a:off x="1332590" y="4883625"/>
              <a:ext cx="3142049" cy="553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AI</a:t>
              </a:r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로부터 얻을 수 있는 비즈니스적 가치를 극대화하기 위해</a:t>
              </a:r>
              <a:r>
                <a:rPr lang="en-US" altLang="ko-KR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인공지능의 꾸준한 발전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1CF82E-98EE-DACF-6C8E-C8CC5B9D009F}"/>
                </a:ext>
              </a:extLst>
            </p:cNvPr>
            <p:cNvSpPr txBox="1"/>
            <p:nvPr/>
          </p:nvSpPr>
          <p:spPr>
            <a:xfrm>
              <a:off x="2148991" y="4113640"/>
              <a:ext cx="1509249" cy="763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인공지능 공학</a:t>
              </a: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Al Engineering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65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034531" cy="660429"/>
            <a:chOff x="1188881" y="351819"/>
            <a:chExt cx="2034531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4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멘토의 꿈과 비전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034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비전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미래기술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0FC6186-2932-C249-377F-72E447F5C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06" t="18527" r="413" b="8167"/>
          <a:stretch/>
        </p:blipFill>
        <p:spPr>
          <a:xfrm>
            <a:off x="490138" y="1468582"/>
            <a:ext cx="2262909" cy="415636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215524-9BCF-59FD-E68E-7F9EBF22D4A3}"/>
              </a:ext>
            </a:extLst>
          </p:cNvPr>
          <p:cNvGrpSpPr/>
          <p:nvPr/>
        </p:nvGrpSpPr>
        <p:grpSpPr>
          <a:xfrm>
            <a:off x="3684972" y="1979871"/>
            <a:ext cx="3753319" cy="1554948"/>
            <a:chOff x="1332590" y="4113640"/>
            <a:chExt cx="3142049" cy="155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65B38-CEBA-60AD-0477-F6430EA7A139}"/>
                </a:ext>
              </a:extLst>
            </p:cNvPr>
            <p:cNvSpPr txBox="1"/>
            <p:nvPr/>
          </p:nvSpPr>
          <p:spPr>
            <a:xfrm>
              <a:off x="1332590" y="4883625"/>
              <a:ext cx="3142049" cy="784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분산된 시스템과 애플리케이션으로의 독립적인 운영과 함께 이들이 서로 유연하게 연결된 자율적인 운영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B5266C-1AD9-069A-97BB-FC112F53BAB6}"/>
                </a:ext>
              </a:extLst>
            </p:cNvPr>
            <p:cNvSpPr txBox="1"/>
            <p:nvPr/>
          </p:nvSpPr>
          <p:spPr>
            <a:xfrm>
              <a:off x="1814044" y="4113640"/>
              <a:ext cx="2179143" cy="763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분산형 기업</a:t>
              </a: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Distributed Enterprise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A877AF-7626-E504-30AD-52F1A143583E}"/>
              </a:ext>
            </a:extLst>
          </p:cNvPr>
          <p:cNvGrpSpPr/>
          <p:nvPr/>
        </p:nvGrpSpPr>
        <p:grpSpPr>
          <a:xfrm>
            <a:off x="3684971" y="3898468"/>
            <a:ext cx="3753319" cy="1324116"/>
            <a:chOff x="1332590" y="4113640"/>
            <a:chExt cx="3142049" cy="13238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91E5EE-9A53-D1B0-3B28-8ADAC57BCE3A}"/>
                </a:ext>
              </a:extLst>
            </p:cNvPr>
            <p:cNvSpPr txBox="1"/>
            <p:nvPr/>
          </p:nvSpPr>
          <p:spPr>
            <a:xfrm>
              <a:off x="1332590" y="4883625"/>
              <a:ext cx="3142049" cy="553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이해관계자들의 모든 경험을 통합적이고 유기적으로 연결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4D31AC-1877-94F3-A27F-2E9AFCF4CDD9}"/>
                </a:ext>
              </a:extLst>
            </p:cNvPr>
            <p:cNvSpPr txBox="1"/>
            <p:nvPr/>
          </p:nvSpPr>
          <p:spPr>
            <a:xfrm>
              <a:off x="2073977" y="4113640"/>
              <a:ext cx="1659277" cy="763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종합적 경험 </a:t>
              </a:r>
              <a:endPara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Total Experience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3C0B72-18CC-915E-3D06-05DD9C57D3EF}"/>
              </a:ext>
            </a:extLst>
          </p:cNvPr>
          <p:cNvGrpSpPr/>
          <p:nvPr/>
        </p:nvGrpSpPr>
        <p:grpSpPr>
          <a:xfrm>
            <a:off x="7792131" y="1964208"/>
            <a:ext cx="3753319" cy="1324116"/>
            <a:chOff x="1332590" y="4113640"/>
            <a:chExt cx="3142049" cy="13238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4CEBE-56DB-247A-985B-82C07A0903BF}"/>
                </a:ext>
              </a:extLst>
            </p:cNvPr>
            <p:cNvSpPr txBox="1"/>
            <p:nvPr/>
          </p:nvSpPr>
          <p:spPr>
            <a:xfrm>
              <a:off x="1332590" y="4883625"/>
              <a:ext cx="3142049" cy="553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물리적인 상품 또는 소프트웨어가 자치적으로 독립되어 관리될 수 있는 시스템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09C830-925B-F28A-184E-2D9E24CA5552}"/>
                </a:ext>
              </a:extLst>
            </p:cNvPr>
            <p:cNvSpPr txBox="1"/>
            <p:nvPr/>
          </p:nvSpPr>
          <p:spPr>
            <a:xfrm>
              <a:off x="1915254" y="4113640"/>
              <a:ext cx="1976725" cy="763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자치적 독립 시스템 </a:t>
              </a:r>
              <a:endPara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Autonomic Systems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951117-760B-C24B-BA26-297C50FC3106}"/>
              </a:ext>
            </a:extLst>
          </p:cNvPr>
          <p:cNvGrpSpPr/>
          <p:nvPr/>
        </p:nvGrpSpPr>
        <p:grpSpPr>
          <a:xfrm>
            <a:off x="7772398" y="3916200"/>
            <a:ext cx="3753319" cy="1554948"/>
            <a:chOff x="1332590" y="4113640"/>
            <a:chExt cx="3142049" cy="15546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EC7B1D-4FA6-5BDF-9469-9A1CDC4EB933}"/>
                </a:ext>
              </a:extLst>
            </p:cNvPr>
            <p:cNvSpPr txBox="1"/>
            <p:nvPr/>
          </p:nvSpPr>
          <p:spPr>
            <a:xfrm>
              <a:off x="1332590" y="4883625"/>
              <a:ext cx="3142049" cy="784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인공물의 디지털 표현까지 학습하고 이를 통해 완전히 독창적이고 새로운 결과물을 생성할 수 있는 인공지능의 형태</a:t>
              </a:r>
              <a:endParaRPr lang="ko-KR" alt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9255A9-7BAB-E1E4-3DAE-9B0D9AD22A7D}"/>
                </a:ext>
              </a:extLst>
            </p:cNvPr>
            <p:cNvSpPr txBox="1"/>
            <p:nvPr/>
          </p:nvSpPr>
          <p:spPr>
            <a:xfrm>
              <a:off x="2081545" y="4113640"/>
              <a:ext cx="1644140" cy="763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800" b="1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생성적</a:t>
              </a:r>
              <a:r>
                <a:rPr lang="ko-KR" altLang="en-US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인공지능 </a:t>
              </a:r>
              <a:endPara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Generative Al</a:t>
              </a:r>
              <a:endPara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21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646605" cy="660429"/>
            <a:chOff x="1188881" y="351819"/>
            <a:chExt cx="164660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4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멘토의 꿈과 비전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비전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6CF737-A7AA-AC4D-BCF2-D25587FE4132}"/>
              </a:ext>
            </a:extLst>
          </p:cNvPr>
          <p:cNvSpPr txBox="1"/>
          <p:nvPr/>
        </p:nvSpPr>
        <p:spPr>
          <a:xfrm>
            <a:off x="265814" y="1261128"/>
            <a:ext cx="2754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tx2"/>
                </a:solidFill>
              </a:rPr>
              <a:t>로드맵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A4F45AC6-0D02-D519-CC8B-4BBD7C13C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914910"/>
              </p:ext>
            </p:extLst>
          </p:nvPr>
        </p:nvGraphicFramePr>
        <p:xfrm>
          <a:off x="0" y="1584127"/>
          <a:ext cx="5595954" cy="4905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D18EAE2-68C6-5CC8-3E49-7C9D40C3E305}"/>
              </a:ext>
            </a:extLst>
          </p:cNvPr>
          <p:cNvGrpSpPr/>
          <p:nvPr/>
        </p:nvGrpSpPr>
        <p:grpSpPr>
          <a:xfrm>
            <a:off x="6345395" y="2282825"/>
            <a:ext cx="4495800" cy="4302051"/>
            <a:chOff x="6345395" y="2282825"/>
            <a:chExt cx="4495800" cy="430205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1696B68-3416-1AF0-9E2E-0182CC1D2CAD}"/>
                </a:ext>
              </a:extLst>
            </p:cNvPr>
            <p:cNvSpPr/>
            <p:nvPr/>
          </p:nvSpPr>
          <p:spPr>
            <a:xfrm>
              <a:off x="6345395" y="2282825"/>
              <a:ext cx="4495800" cy="419100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35CFCFE-4EA6-419C-FBE4-165CFD3C7766}"/>
                </a:ext>
              </a:extLst>
            </p:cNvPr>
            <p:cNvSpPr/>
            <p:nvPr/>
          </p:nvSpPr>
          <p:spPr>
            <a:xfrm>
              <a:off x="6345395" y="2905162"/>
              <a:ext cx="4495800" cy="419100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95BDB96-A60D-B805-F46C-7F334EFA1B93}"/>
                </a:ext>
              </a:extLst>
            </p:cNvPr>
            <p:cNvSpPr/>
            <p:nvPr/>
          </p:nvSpPr>
          <p:spPr>
            <a:xfrm>
              <a:off x="6345395" y="3537024"/>
              <a:ext cx="4495800" cy="419100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4A07F0C-F597-31B6-E112-CB13FB148100}"/>
                </a:ext>
              </a:extLst>
            </p:cNvPr>
            <p:cNvSpPr/>
            <p:nvPr/>
          </p:nvSpPr>
          <p:spPr>
            <a:xfrm>
              <a:off x="6345395" y="4168886"/>
              <a:ext cx="4495800" cy="419100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8EFD2FF-FFE2-9CE6-A429-2BBDF982807D}"/>
                </a:ext>
              </a:extLst>
            </p:cNvPr>
            <p:cNvSpPr/>
            <p:nvPr/>
          </p:nvSpPr>
          <p:spPr>
            <a:xfrm>
              <a:off x="6345395" y="4800748"/>
              <a:ext cx="4495800" cy="419100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오각형 26">
              <a:extLst>
                <a:ext uri="{FF2B5EF4-FFF2-40B4-BE49-F238E27FC236}">
                  <a16:creationId xmlns:a16="http://schemas.microsoft.com/office/drawing/2014/main" id="{297F3C5E-9120-1E28-A18B-CCAD491CB581}"/>
                </a:ext>
              </a:extLst>
            </p:cNvPr>
            <p:cNvSpPr/>
            <p:nvPr/>
          </p:nvSpPr>
          <p:spPr>
            <a:xfrm>
              <a:off x="6345395" y="2285281"/>
              <a:ext cx="4131720" cy="419100"/>
            </a:xfrm>
            <a:prstGeom prst="homePlat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웹</a:t>
              </a:r>
            </a:p>
          </p:txBody>
        </p:sp>
        <p:sp>
          <p:nvSpPr>
            <p:cNvPr id="46" name="오각형 27">
              <a:extLst>
                <a:ext uri="{FF2B5EF4-FFF2-40B4-BE49-F238E27FC236}">
                  <a16:creationId xmlns:a16="http://schemas.microsoft.com/office/drawing/2014/main" id="{78C3C330-645B-6046-4505-8EBD3B70C6F7}"/>
                </a:ext>
              </a:extLst>
            </p:cNvPr>
            <p:cNvSpPr/>
            <p:nvPr/>
          </p:nvSpPr>
          <p:spPr>
            <a:xfrm>
              <a:off x="6345395" y="2905162"/>
              <a:ext cx="3659344" cy="419100"/>
            </a:xfrm>
            <a:prstGeom prst="homePlat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네트워크</a:t>
              </a:r>
              <a:r>
                <a:rPr lang="en-US" altLang="ko-KR" dirty="0"/>
                <a:t>, </a:t>
              </a:r>
              <a:r>
                <a:rPr lang="ko-KR" altLang="en-US" dirty="0"/>
                <a:t>보안</a:t>
              </a:r>
            </a:p>
          </p:txBody>
        </p:sp>
        <p:sp>
          <p:nvSpPr>
            <p:cNvPr id="47" name="오각형 28">
              <a:extLst>
                <a:ext uri="{FF2B5EF4-FFF2-40B4-BE49-F238E27FC236}">
                  <a16:creationId xmlns:a16="http://schemas.microsoft.com/office/drawing/2014/main" id="{879888B2-05EE-DA79-DBD7-F0A5CA15C1CF}"/>
                </a:ext>
              </a:extLst>
            </p:cNvPr>
            <p:cNvSpPr/>
            <p:nvPr/>
          </p:nvSpPr>
          <p:spPr>
            <a:xfrm>
              <a:off x="6345395" y="3537780"/>
              <a:ext cx="3160170" cy="419100"/>
            </a:xfrm>
            <a:prstGeom prst="homePlat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클라우드</a:t>
              </a:r>
            </a:p>
          </p:txBody>
        </p:sp>
        <p:sp>
          <p:nvSpPr>
            <p:cNvPr id="48" name="오각형 29">
              <a:extLst>
                <a:ext uri="{FF2B5EF4-FFF2-40B4-BE49-F238E27FC236}">
                  <a16:creationId xmlns:a16="http://schemas.microsoft.com/office/drawing/2014/main" id="{E82A7D08-4DF7-C41D-30CE-64F1FBACEB35}"/>
                </a:ext>
              </a:extLst>
            </p:cNvPr>
            <p:cNvSpPr/>
            <p:nvPr/>
          </p:nvSpPr>
          <p:spPr>
            <a:xfrm>
              <a:off x="6345395" y="4170398"/>
              <a:ext cx="2750595" cy="419100"/>
            </a:xfrm>
            <a:prstGeom prst="homePlat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블록체인</a:t>
              </a:r>
            </a:p>
          </p:txBody>
        </p:sp>
        <p:sp>
          <p:nvSpPr>
            <p:cNvPr id="49" name="오각형 30">
              <a:extLst>
                <a:ext uri="{FF2B5EF4-FFF2-40B4-BE49-F238E27FC236}">
                  <a16:creationId xmlns:a16="http://schemas.microsoft.com/office/drawing/2014/main" id="{FED5898D-125A-BA3C-EE6F-6F371B0E12BB}"/>
                </a:ext>
              </a:extLst>
            </p:cNvPr>
            <p:cNvSpPr/>
            <p:nvPr/>
          </p:nvSpPr>
          <p:spPr>
            <a:xfrm>
              <a:off x="6345396" y="4793491"/>
              <a:ext cx="2247900" cy="419100"/>
            </a:xfrm>
            <a:prstGeom prst="homePlat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인공지능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D0E69F-764D-DCAA-27FE-E89CA1FE6989}"/>
                </a:ext>
              </a:extLst>
            </p:cNvPr>
            <p:cNvSpPr txBox="1"/>
            <p:nvPr/>
          </p:nvSpPr>
          <p:spPr>
            <a:xfrm>
              <a:off x="6665993" y="6184766"/>
              <a:ext cx="3490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2">
                      <a:lumMod val="75000"/>
                    </a:schemeClr>
                  </a:solidFill>
                </a:rPr>
                <a:t>실습과 피드백이 가장 중요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6BC5AE-C761-6454-4660-CC735F3CF0D9}"/>
              </a:ext>
            </a:extLst>
          </p:cNvPr>
          <p:cNvSpPr txBox="1"/>
          <p:nvPr/>
        </p:nvSpPr>
        <p:spPr>
          <a:xfrm>
            <a:off x="3686411" y="638482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8"/>
              </a:rPr>
              <a:t>https://roadmap.sh/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8B38DA-6C9B-67DD-1774-7DE06C0BDA4E}"/>
              </a:ext>
            </a:extLst>
          </p:cNvPr>
          <p:cNvSpPr txBox="1"/>
          <p:nvPr/>
        </p:nvSpPr>
        <p:spPr>
          <a:xfrm>
            <a:off x="3662768" y="6056745"/>
            <a:ext cx="2183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chemeClr val="tx2">
                    <a:lumMod val="75000"/>
                  </a:schemeClr>
                </a:solidFill>
              </a:rPr>
              <a:t>로드맵 참고 사이트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1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해주고 싶은 말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DE072C-45BC-E9B3-6E41-01F6E07EBEB3}"/>
              </a:ext>
            </a:extLst>
          </p:cNvPr>
          <p:cNvGrpSpPr/>
          <p:nvPr/>
        </p:nvGrpSpPr>
        <p:grpSpPr>
          <a:xfrm>
            <a:off x="8048846" y="0"/>
            <a:ext cx="4143154" cy="6858000"/>
            <a:chOff x="8048846" y="0"/>
            <a:chExt cx="4143154" cy="6858000"/>
          </a:xfrm>
        </p:grpSpPr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FA3E582-1BFC-547A-BA9F-BECDA514E2A1}"/>
                </a:ext>
              </a:extLst>
            </p:cNvPr>
            <p:cNvSpPr/>
            <p:nvPr/>
          </p:nvSpPr>
          <p:spPr>
            <a:xfrm flipH="1">
              <a:off x="8048846" y="0"/>
              <a:ext cx="4143153" cy="6858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171406A0-6B4E-F065-F9D9-314559DDDD96}"/>
                </a:ext>
              </a:extLst>
            </p:cNvPr>
            <p:cNvSpPr/>
            <p:nvPr/>
          </p:nvSpPr>
          <p:spPr>
            <a:xfrm flipH="1" flipV="1">
              <a:off x="8048847" y="3123"/>
              <a:ext cx="4143153" cy="682148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78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다이아몬드 22"/>
          <p:cNvSpPr/>
          <p:nvPr/>
        </p:nvSpPr>
        <p:spPr>
          <a:xfrm>
            <a:off x="3842073" y="2228850"/>
            <a:ext cx="2647950" cy="2647950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5194623" y="885825"/>
            <a:ext cx="2647950" cy="2647950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/>
        </p:nvSpPr>
        <p:spPr>
          <a:xfrm>
            <a:off x="6547173" y="2240899"/>
            <a:ext cx="2647950" cy="2647950"/>
          </a:xfrm>
          <a:prstGeom prst="diamond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5194623" y="3583924"/>
            <a:ext cx="2647950" cy="2647950"/>
          </a:xfrm>
          <a:prstGeom prst="diamond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034531" cy="660429"/>
            <a:chOff x="1188881" y="351819"/>
            <a:chExt cx="2034531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</a:t>
              </a:r>
              <a:r>
                <a:rPr lang="ko-KR" altLang="en-US" sz="1200" dirty="0"/>
                <a:t>해주고 싶은 말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034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나의 진로 찾기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96141" y="2589170"/>
            <a:ext cx="2521421" cy="1080436"/>
            <a:chOff x="93908" y="3859177"/>
            <a:chExt cx="2521421" cy="1080436"/>
          </a:xfrm>
        </p:grpSpPr>
        <p:sp>
          <p:nvSpPr>
            <p:cNvPr id="31" name="TextBox 30"/>
            <p:cNvSpPr txBox="1"/>
            <p:nvPr/>
          </p:nvSpPr>
          <p:spPr>
            <a:xfrm>
              <a:off x="93908" y="3859177"/>
              <a:ext cx="23775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2"/>
                  </a:solidFill>
                </a:rPr>
                <a:t>직접 공부</a:t>
              </a:r>
              <a:r>
                <a:rPr lang="en-US" altLang="ko-KR" sz="2000" b="1" dirty="0">
                  <a:solidFill>
                    <a:schemeClr val="tx2"/>
                  </a:solidFill>
                </a:rPr>
                <a:t>/</a:t>
              </a:r>
              <a:r>
                <a:rPr lang="ko-KR" altLang="en-US" sz="2000" b="1" dirty="0">
                  <a:solidFill>
                    <a:schemeClr val="tx2"/>
                  </a:solidFill>
                </a:rPr>
                <a:t>경험하기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2325" y="4231727"/>
              <a:ext cx="25130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직접 공부</a:t>
              </a:r>
              <a:r>
                <a:rPr lang="en-US" altLang="ko-KR" sz="1000" dirty="0">
                  <a:solidFill>
                    <a:schemeClr val="tx2"/>
                  </a:solidFill>
                </a:rPr>
                <a:t>/</a:t>
              </a:r>
              <a:r>
                <a:rPr lang="ko-KR" altLang="en-US" sz="1000" dirty="0">
                  <a:solidFill>
                    <a:schemeClr val="tx2"/>
                  </a:solidFill>
                </a:rPr>
                <a:t>경험 해보며 스스로가 잘하는 점과 부족한 점을 구분해보세요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잘하는 점은 더욱 강화하고</a:t>
              </a:r>
              <a:r>
                <a:rPr lang="en-US" altLang="ko-KR" sz="1000" dirty="0">
                  <a:solidFill>
                    <a:schemeClr val="tx2"/>
                  </a:solidFill>
                </a:rPr>
                <a:t>, </a:t>
              </a:r>
              <a:r>
                <a:rPr lang="ko-KR" altLang="en-US" sz="1000" dirty="0">
                  <a:solidFill>
                    <a:schemeClr val="tx2"/>
                  </a:solidFill>
                </a:rPr>
                <a:t>부족한 점은 보충하며 </a:t>
              </a:r>
              <a:r>
                <a:rPr lang="ko-KR" altLang="en-US" sz="1000" dirty="0" err="1">
                  <a:solidFill>
                    <a:schemeClr val="tx2"/>
                  </a:solidFill>
                </a:rPr>
                <a:t>채워나가세요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  <a:endParaRPr lang="ko-KR" altLang="en-US" sz="10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33" name="직선 연결선 32"/>
          <p:cNvCxnSpPr/>
          <p:nvPr/>
        </p:nvCxnSpPr>
        <p:spPr>
          <a:xfrm>
            <a:off x="3430774" y="2989280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057570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9348843" y="2870446"/>
            <a:ext cx="2917786" cy="1234324"/>
            <a:chOff x="93908" y="3859177"/>
            <a:chExt cx="2917786" cy="1234324"/>
          </a:xfrm>
        </p:grpSpPr>
        <p:sp>
          <p:nvSpPr>
            <p:cNvPr id="39" name="TextBox 38"/>
            <p:cNvSpPr txBox="1"/>
            <p:nvPr/>
          </p:nvSpPr>
          <p:spPr>
            <a:xfrm>
              <a:off x="93908" y="3859177"/>
              <a:ext cx="2917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2"/>
                  </a:solidFill>
                </a:rPr>
                <a:t>어떤 것을 하고 싶을까</a:t>
              </a:r>
              <a:r>
                <a:rPr lang="en-US" altLang="ko-KR" sz="2000" b="1" dirty="0">
                  <a:solidFill>
                    <a:schemeClr val="tx2"/>
                  </a:solidFill>
                </a:rPr>
                <a:t>?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324" y="4231727"/>
              <a:ext cx="26479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2"/>
                  </a:solidFill>
                </a:rPr>
                <a:t>1</a:t>
              </a:r>
              <a:r>
                <a:rPr lang="ko-KR" altLang="en-US" sz="1000" dirty="0">
                  <a:solidFill>
                    <a:schemeClr val="tx2"/>
                  </a:solidFill>
                </a:rPr>
                <a:t>번의 문장을 이어 붙여서 구체적으로 어떤 것을 하고 싶은 지 적고</a:t>
              </a:r>
              <a:r>
                <a:rPr lang="en-US" altLang="ko-KR" sz="1000" dirty="0">
                  <a:solidFill>
                    <a:schemeClr val="tx2"/>
                  </a:solidFill>
                </a:rPr>
                <a:t>, </a:t>
              </a:r>
              <a:r>
                <a:rPr lang="ko-KR" altLang="en-US" sz="1000" dirty="0">
                  <a:solidFill>
                    <a:schemeClr val="tx2"/>
                  </a:solidFill>
                </a:rPr>
                <a:t>문장 안의 어구를 전공</a:t>
              </a:r>
              <a:r>
                <a:rPr lang="en-US" altLang="ko-KR" sz="1000" dirty="0">
                  <a:solidFill>
                    <a:schemeClr val="tx2"/>
                  </a:solidFill>
                </a:rPr>
                <a:t>/</a:t>
              </a:r>
              <a:r>
                <a:rPr lang="ko-KR" altLang="en-US" sz="1000" dirty="0">
                  <a:solidFill>
                    <a:schemeClr val="tx2"/>
                  </a:solidFill>
                </a:rPr>
                <a:t>직무로 쪼개 보세요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그런 뒤 내가 마음이 가는 전공</a:t>
              </a:r>
              <a:r>
                <a:rPr lang="en-US" altLang="ko-KR" sz="1000" dirty="0">
                  <a:solidFill>
                    <a:schemeClr val="tx2"/>
                  </a:solidFill>
                </a:rPr>
                <a:t>/</a:t>
              </a:r>
              <a:r>
                <a:rPr lang="ko-KR" altLang="en-US" sz="1000" dirty="0">
                  <a:solidFill>
                    <a:schemeClr val="tx2"/>
                  </a:solidFill>
                </a:rPr>
                <a:t>직무를 선택해보세요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F132340-3546-425A-FA5C-5059705FA073}"/>
              </a:ext>
            </a:extLst>
          </p:cNvPr>
          <p:cNvCxnSpPr/>
          <p:nvPr/>
        </p:nvCxnSpPr>
        <p:spPr>
          <a:xfrm>
            <a:off x="6547173" y="1379202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2E7E17E-4A8F-0277-E4D7-069DC98361B4}"/>
              </a:ext>
            </a:extLst>
          </p:cNvPr>
          <p:cNvGrpSpPr/>
          <p:nvPr/>
        </p:nvGrpSpPr>
        <p:grpSpPr>
          <a:xfrm>
            <a:off x="7953413" y="751577"/>
            <a:ext cx="2520242" cy="1080436"/>
            <a:chOff x="93908" y="3859177"/>
            <a:chExt cx="2520242" cy="108043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CDE0C0-ABCF-0031-0DE0-8972F13A2FB3}"/>
                </a:ext>
              </a:extLst>
            </p:cNvPr>
            <p:cNvSpPr txBox="1"/>
            <p:nvPr/>
          </p:nvSpPr>
          <p:spPr>
            <a:xfrm>
              <a:off x="93908" y="3859177"/>
              <a:ext cx="25202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2"/>
                  </a:solidFill>
                </a:rPr>
                <a:t>나는 어떤 사람일까</a:t>
              </a:r>
              <a:r>
                <a:rPr lang="en-US" altLang="ko-KR" sz="2000" b="1" dirty="0">
                  <a:solidFill>
                    <a:schemeClr val="tx2"/>
                  </a:solidFill>
                </a:rPr>
                <a:t>?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CF00B6-2B39-3669-9D91-573948DAF7E8}"/>
                </a:ext>
              </a:extLst>
            </p:cNvPr>
            <p:cNvSpPr txBox="1"/>
            <p:nvPr/>
          </p:nvSpPr>
          <p:spPr>
            <a:xfrm>
              <a:off x="102325" y="4231727"/>
              <a:ext cx="23142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스스로에게 질문하세요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나는 어떤 성격을 가졌을까</a:t>
              </a:r>
              <a:r>
                <a:rPr lang="en-US" altLang="ko-KR" sz="1000" dirty="0">
                  <a:solidFill>
                    <a:schemeClr val="tx2"/>
                  </a:solidFill>
                </a:rPr>
                <a:t>? 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어떤 것을 좋아하고 싫어할까</a:t>
              </a:r>
              <a:r>
                <a:rPr lang="en-US" altLang="ko-KR" sz="1000" dirty="0">
                  <a:solidFill>
                    <a:schemeClr val="tx2"/>
                  </a:solidFill>
                </a:rPr>
                <a:t>?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어떤 것을 했을 때 재밌고 행복했어</a:t>
              </a:r>
              <a:r>
                <a:rPr lang="en-US" altLang="ko-KR" sz="1000" dirty="0">
                  <a:solidFill>
                    <a:schemeClr val="tx2"/>
                  </a:solidFill>
                </a:rPr>
                <a:t>? </a:t>
              </a:r>
              <a:endParaRPr lang="ko-KR" altLang="en-US" sz="1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0C6840F-ADEA-9B65-F78E-A6D1281D44EA}"/>
              </a:ext>
            </a:extLst>
          </p:cNvPr>
          <p:cNvGrpSpPr/>
          <p:nvPr/>
        </p:nvGrpSpPr>
        <p:grpSpPr>
          <a:xfrm>
            <a:off x="1956358" y="5223836"/>
            <a:ext cx="3217547" cy="1080436"/>
            <a:chOff x="93908" y="3859177"/>
            <a:chExt cx="3217547" cy="108043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FEC50F-47B0-2349-310B-1BA8ECE818D0}"/>
                </a:ext>
              </a:extLst>
            </p:cNvPr>
            <p:cNvSpPr txBox="1"/>
            <p:nvPr/>
          </p:nvSpPr>
          <p:spPr>
            <a:xfrm>
              <a:off x="93908" y="3859177"/>
              <a:ext cx="32175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2"/>
                  </a:solidFill>
                </a:rPr>
                <a:t>선배들의 경험을 들어 보기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9E8493-4A8F-0420-D8D5-C6CF5BDEB32E}"/>
                </a:ext>
              </a:extLst>
            </p:cNvPr>
            <p:cNvSpPr txBox="1"/>
            <p:nvPr/>
          </p:nvSpPr>
          <p:spPr>
            <a:xfrm>
              <a:off x="102324" y="4231727"/>
              <a:ext cx="30687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2"/>
                  </a:solidFill>
                </a:rPr>
                <a:t>YOUTUBE</a:t>
              </a:r>
              <a:r>
                <a:rPr lang="ko-KR" altLang="en-US" sz="1000" dirty="0">
                  <a:solidFill>
                    <a:schemeClr val="tx2"/>
                  </a:solidFill>
                </a:rPr>
                <a:t>를 활용해서</a:t>
              </a:r>
              <a:r>
                <a:rPr lang="en-US" altLang="ko-KR" sz="1000" dirty="0">
                  <a:solidFill>
                    <a:schemeClr val="tx2"/>
                  </a:solidFill>
                </a:rPr>
                <a:t>, </a:t>
              </a:r>
              <a:r>
                <a:rPr lang="ko-KR" altLang="en-US" sz="1000" dirty="0">
                  <a:solidFill>
                    <a:schemeClr val="tx2"/>
                  </a:solidFill>
                </a:rPr>
                <a:t>관심있는 분야</a:t>
              </a:r>
              <a:r>
                <a:rPr lang="en-US" altLang="ko-KR" sz="1000" dirty="0">
                  <a:solidFill>
                    <a:schemeClr val="tx2"/>
                  </a:solidFill>
                </a:rPr>
                <a:t>/</a:t>
              </a:r>
              <a:r>
                <a:rPr lang="ko-KR" altLang="en-US" sz="1000" dirty="0">
                  <a:solidFill>
                    <a:schemeClr val="tx2"/>
                  </a:solidFill>
                </a:rPr>
                <a:t>일을 다루고 있는 </a:t>
              </a:r>
              <a:r>
                <a:rPr lang="ko-KR" altLang="en-US" sz="1000" dirty="0" err="1">
                  <a:solidFill>
                    <a:schemeClr val="tx2"/>
                  </a:solidFill>
                </a:rPr>
                <a:t>유튜버의</a:t>
              </a:r>
              <a:r>
                <a:rPr lang="ko-KR" altLang="en-US" sz="1000" dirty="0">
                  <a:solidFill>
                    <a:schemeClr val="tx2"/>
                  </a:solidFill>
                </a:rPr>
                <a:t> 채널을 여러 개 살펴보세요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우리가 경험해보지 못한 이야기를 듣고</a:t>
              </a:r>
              <a:r>
                <a:rPr lang="en-US" altLang="ko-KR" sz="1000" dirty="0">
                  <a:solidFill>
                    <a:schemeClr val="tx2"/>
                  </a:solidFill>
                </a:rPr>
                <a:t>, “</a:t>
              </a:r>
              <a:r>
                <a:rPr lang="ko-KR" altLang="en-US" sz="1000" dirty="0">
                  <a:solidFill>
                    <a:schemeClr val="tx2"/>
                  </a:solidFill>
                </a:rPr>
                <a:t>공통적</a:t>
              </a:r>
              <a:r>
                <a:rPr lang="en-US" altLang="ko-KR" sz="1000" dirty="0">
                  <a:solidFill>
                    <a:schemeClr val="tx2"/>
                  </a:solidFill>
                </a:rPr>
                <a:t>＂</a:t>
              </a:r>
              <a:r>
                <a:rPr lang="ko-KR" altLang="en-US" sz="1000" dirty="0">
                  <a:solidFill>
                    <a:schemeClr val="tx2"/>
                  </a:solidFill>
                </a:rPr>
                <a:t>으로 하는 이야기에 </a:t>
              </a:r>
              <a:r>
                <a:rPr lang="ko-KR" altLang="en-US" sz="1000" dirty="0" err="1">
                  <a:solidFill>
                    <a:schemeClr val="tx2"/>
                  </a:solidFill>
                </a:rPr>
                <a:t>귀기울여보세요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  <a:endParaRPr lang="ko-KR" altLang="en-US" sz="10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5F42DF3-D3FD-5A69-C29F-DD017F3EB011}"/>
              </a:ext>
            </a:extLst>
          </p:cNvPr>
          <p:cNvCxnSpPr/>
          <p:nvPr/>
        </p:nvCxnSpPr>
        <p:spPr>
          <a:xfrm>
            <a:off x="5103373" y="5580240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E6E456D-8061-989B-139E-EBD6EF5D4347}"/>
              </a:ext>
            </a:extLst>
          </p:cNvPr>
          <p:cNvSpPr txBox="1"/>
          <p:nvPr/>
        </p:nvSpPr>
        <p:spPr>
          <a:xfrm>
            <a:off x="6360372" y="1917412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A7751E-A8E6-3585-FC32-74D3AF707892}"/>
              </a:ext>
            </a:extLst>
          </p:cNvPr>
          <p:cNvSpPr txBox="1"/>
          <p:nvPr/>
        </p:nvSpPr>
        <p:spPr>
          <a:xfrm>
            <a:off x="7702528" y="3242226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E50093-991B-F3B4-C898-AC2076578DCC}"/>
              </a:ext>
            </a:extLst>
          </p:cNvPr>
          <p:cNvSpPr txBox="1"/>
          <p:nvPr/>
        </p:nvSpPr>
        <p:spPr>
          <a:xfrm>
            <a:off x="6396804" y="4667353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6E4AD2-2C9B-C565-F847-A115F3566284}"/>
              </a:ext>
            </a:extLst>
          </p:cNvPr>
          <p:cNvSpPr txBox="1"/>
          <p:nvPr/>
        </p:nvSpPr>
        <p:spPr>
          <a:xfrm>
            <a:off x="4998642" y="3272486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64E3E9-2067-B93A-211F-C394D247164B}"/>
              </a:ext>
            </a:extLst>
          </p:cNvPr>
          <p:cNvCxnSpPr/>
          <p:nvPr/>
        </p:nvCxnSpPr>
        <p:spPr>
          <a:xfrm>
            <a:off x="1204868" y="273124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119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진학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C721C3-6235-F9D7-B11C-D221CEB2C8C5}"/>
              </a:ext>
            </a:extLst>
          </p:cNvPr>
          <p:cNvGrpSpPr/>
          <p:nvPr/>
        </p:nvGrpSpPr>
        <p:grpSpPr>
          <a:xfrm>
            <a:off x="8048846" y="0"/>
            <a:ext cx="4143154" cy="6858000"/>
            <a:chOff x="8048846" y="0"/>
            <a:chExt cx="4143154" cy="6858000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F3FE4BC0-85FC-FCC9-B3F5-7F1369CB3A09}"/>
                </a:ext>
              </a:extLst>
            </p:cNvPr>
            <p:cNvSpPr/>
            <p:nvPr/>
          </p:nvSpPr>
          <p:spPr>
            <a:xfrm flipH="1">
              <a:off x="8048846" y="0"/>
              <a:ext cx="4143153" cy="6858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29FB1CC4-B81B-B597-26DE-B6C38282743D}"/>
                </a:ext>
              </a:extLst>
            </p:cNvPr>
            <p:cNvSpPr/>
            <p:nvPr/>
          </p:nvSpPr>
          <p:spPr>
            <a:xfrm flipH="1" flipV="1">
              <a:off x="8048847" y="3123"/>
              <a:ext cx="4143153" cy="682148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5843086" y="1228725"/>
            <a:ext cx="5276850" cy="527685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313467" y="2012097"/>
            <a:ext cx="4318776" cy="4155071"/>
            <a:chOff x="2511570" y="2069247"/>
            <a:chExt cx="4318776" cy="4155071"/>
          </a:xfrm>
        </p:grpSpPr>
        <p:sp>
          <p:nvSpPr>
            <p:cNvPr id="27" name="타원 26"/>
            <p:cNvSpPr/>
            <p:nvPr/>
          </p:nvSpPr>
          <p:spPr>
            <a:xfrm>
              <a:off x="2511570" y="2076819"/>
              <a:ext cx="2420456" cy="2420457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주도적</a:t>
              </a:r>
              <a:endParaRPr lang="en-US" altLang="ko-KR" dirty="0"/>
            </a:p>
            <a:p>
              <a:pPr algn="ctr"/>
              <a:r>
                <a:rPr lang="ko-KR" altLang="en-US" dirty="0"/>
                <a:t>활발함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4409890" y="2069247"/>
              <a:ext cx="2420456" cy="2420457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풍부한 상상력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3460730" y="3803861"/>
              <a:ext cx="2420456" cy="242045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답답함을 </a:t>
              </a:r>
              <a:endParaRPr lang="en-US" altLang="ko-KR" dirty="0"/>
            </a:p>
            <a:p>
              <a:pPr algn="ctr"/>
              <a:r>
                <a:rPr lang="ko-KR" altLang="en-US" dirty="0"/>
                <a:t>싫어하는 성격</a:t>
              </a: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88881" y="351819"/>
            <a:ext cx="2755883" cy="660429"/>
            <a:chOff x="1188881" y="351819"/>
            <a:chExt cx="2755883" cy="660429"/>
          </a:xfrm>
        </p:grpSpPr>
        <p:sp>
          <p:nvSpPr>
            <p:cNvPr id="22" name="TextBox 21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</a:t>
              </a:r>
              <a:r>
                <a:rPr lang="ko-KR" altLang="en-US" sz="1200" dirty="0"/>
                <a:t>해주고 싶은 말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8881" y="581361"/>
              <a:ext cx="27558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나의 진로 찾기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예시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3727A7E-8086-6395-6D1B-DCB3C0A80927}"/>
              </a:ext>
            </a:extLst>
          </p:cNvPr>
          <p:cNvSpPr txBox="1"/>
          <p:nvPr/>
        </p:nvSpPr>
        <p:spPr>
          <a:xfrm>
            <a:off x="316231" y="5000054"/>
            <a:ext cx="5663768" cy="1167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편하고 빠른 것을 좋아하며 답답한 상황을 좋아하지 않는다</a:t>
            </a:r>
            <a:r>
              <a:rPr lang="en-US" altLang="ko-KR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상상을 통해 어떻게 불편한 걸 바꿀 수 있을까</a:t>
            </a:r>
            <a:r>
              <a:rPr lang="en-US" altLang="ko-KR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고민하고</a:t>
            </a:r>
            <a:r>
              <a:rPr lang="en-US" altLang="ko-KR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상상한 것을 직접 만들고 싶어한다</a:t>
            </a:r>
            <a:r>
              <a:rPr lang="en-US" altLang="ko-KR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8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F749BAC-DECB-C602-80BB-F04F93AD4A39}"/>
              </a:ext>
            </a:extLst>
          </p:cNvPr>
          <p:cNvSpPr/>
          <p:nvPr/>
        </p:nvSpPr>
        <p:spPr>
          <a:xfrm>
            <a:off x="315636" y="1727166"/>
            <a:ext cx="2647950" cy="2647950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95C83B1-0346-6938-F6F1-C359371CB346}"/>
              </a:ext>
            </a:extLst>
          </p:cNvPr>
          <p:cNvCxnSpPr/>
          <p:nvPr/>
        </p:nvCxnSpPr>
        <p:spPr>
          <a:xfrm>
            <a:off x="1668186" y="2220543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C52DFB-9E07-7157-0100-5B61F82835DF}"/>
              </a:ext>
            </a:extLst>
          </p:cNvPr>
          <p:cNvGrpSpPr/>
          <p:nvPr/>
        </p:nvGrpSpPr>
        <p:grpSpPr>
          <a:xfrm>
            <a:off x="3074426" y="1592918"/>
            <a:ext cx="2520242" cy="1080436"/>
            <a:chOff x="93908" y="3859177"/>
            <a:chExt cx="2520242" cy="108043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1C3CBD-3AEA-FCDF-15D1-07F8D46AFC7D}"/>
                </a:ext>
              </a:extLst>
            </p:cNvPr>
            <p:cNvSpPr txBox="1"/>
            <p:nvPr/>
          </p:nvSpPr>
          <p:spPr>
            <a:xfrm>
              <a:off x="93908" y="3859177"/>
              <a:ext cx="25202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2"/>
                  </a:solidFill>
                </a:rPr>
                <a:t>나는 어떤 사람일까</a:t>
              </a:r>
              <a:r>
                <a:rPr lang="en-US" altLang="ko-KR" sz="2000" b="1" dirty="0">
                  <a:solidFill>
                    <a:schemeClr val="tx2"/>
                  </a:solidFill>
                </a:rPr>
                <a:t>?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8CE7EC-197C-5BE0-3C0E-11B79F0EDEE4}"/>
                </a:ext>
              </a:extLst>
            </p:cNvPr>
            <p:cNvSpPr txBox="1"/>
            <p:nvPr/>
          </p:nvSpPr>
          <p:spPr>
            <a:xfrm>
              <a:off x="102325" y="4231727"/>
              <a:ext cx="23142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스스로에게 질문하세요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나는 어떤 성격을 가졌을까</a:t>
              </a:r>
              <a:r>
                <a:rPr lang="en-US" altLang="ko-KR" sz="1000" dirty="0">
                  <a:solidFill>
                    <a:schemeClr val="tx2"/>
                  </a:solidFill>
                </a:rPr>
                <a:t>? 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어떤 것을 좋아하고 싫어할까</a:t>
              </a:r>
              <a:r>
                <a:rPr lang="en-US" altLang="ko-KR" sz="1000" dirty="0">
                  <a:solidFill>
                    <a:schemeClr val="tx2"/>
                  </a:solidFill>
                </a:rPr>
                <a:t>?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어떤 것을 했을 때 재밌고 행복했어</a:t>
              </a:r>
              <a:r>
                <a:rPr lang="en-US" altLang="ko-KR" sz="1000" dirty="0">
                  <a:solidFill>
                    <a:schemeClr val="tx2"/>
                  </a:solidFill>
                </a:rPr>
                <a:t>? </a:t>
              </a:r>
              <a:endParaRPr lang="ko-KR" altLang="en-US" sz="1000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2702E35-2B94-5C45-9347-0E026DB768A2}"/>
              </a:ext>
            </a:extLst>
          </p:cNvPr>
          <p:cNvSpPr txBox="1"/>
          <p:nvPr/>
        </p:nvSpPr>
        <p:spPr>
          <a:xfrm>
            <a:off x="1509960" y="2758753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91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88881" y="351819"/>
            <a:ext cx="2755883" cy="660429"/>
            <a:chOff x="1188881" y="351819"/>
            <a:chExt cx="2755883" cy="660429"/>
          </a:xfrm>
        </p:grpSpPr>
        <p:sp>
          <p:nvSpPr>
            <p:cNvPr id="22" name="TextBox 21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</a:t>
              </a:r>
              <a:r>
                <a:rPr lang="ko-KR" altLang="en-US" sz="1200" dirty="0"/>
                <a:t>해주고 싶은 말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8881" y="581361"/>
              <a:ext cx="27558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나의 진로 찾기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예시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3727A7E-8086-6395-6D1B-DCB3C0A80927}"/>
              </a:ext>
            </a:extLst>
          </p:cNvPr>
          <p:cNvSpPr txBox="1"/>
          <p:nvPr/>
        </p:nvSpPr>
        <p:spPr>
          <a:xfrm>
            <a:off x="365004" y="2205154"/>
            <a:ext cx="5663768" cy="1167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편하고 빠른 것을 좋아하며 답답한 상황을 좋아하지 않는다</a:t>
            </a:r>
            <a:r>
              <a:rPr lang="en-US" altLang="ko-KR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상상을 통해 어떻게 불편한 걸 바꿀 수 있을까</a:t>
            </a:r>
            <a:r>
              <a:rPr lang="en-US" altLang="ko-KR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고민하고</a:t>
            </a:r>
            <a:r>
              <a:rPr lang="en-US" altLang="ko-KR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상상한 것을 직접 만들고 싶어한다</a:t>
            </a:r>
            <a:r>
              <a:rPr lang="en-US" altLang="ko-KR" sz="1800" dirty="0">
                <a:solidFill>
                  <a:schemeClr val="tx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ko-KR" sz="18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F77CD6D-0E5A-8A28-A1CF-5AD28A2328B7}"/>
              </a:ext>
            </a:extLst>
          </p:cNvPr>
          <p:cNvSpPr/>
          <p:nvPr/>
        </p:nvSpPr>
        <p:spPr>
          <a:xfrm>
            <a:off x="6135846" y="1175497"/>
            <a:ext cx="2647950" cy="2647950"/>
          </a:xfrm>
          <a:prstGeom prst="diamond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A8B996-18F7-AEC2-F0A2-29587DE59B35}"/>
              </a:ext>
            </a:extLst>
          </p:cNvPr>
          <p:cNvCxnSpPr/>
          <p:nvPr/>
        </p:nvCxnSpPr>
        <p:spPr>
          <a:xfrm>
            <a:off x="7646243" y="217682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FB3F0F7-4462-28FE-0426-41FF8EDA77C3}"/>
              </a:ext>
            </a:extLst>
          </p:cNvPr>
          <p:cNvGrpSpPr/>
          <p:nvPr/>
        </p:nvGrpSpPr>
        <p:grpSpPr>
          <a:xfrm>
            <a:off x="8937516" y="1805044"/>
            <a:ext cx="2917786" cy="1234324"/>
            <a:chOff x="93908" y="3859177"/>
            <a:chExt cx="2917786" cy="123432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E89067-CC62-2892-FE7F-99C993CBBC18}"/>
                </a:ext>
              </a:extLst>
            </p:cNvPr>
            <p:cNvSpPr txBox="1"/>
            <p:nvPr/>
          </p:nvSpPr>
          <p:spPr>
            <a:xfrm>
              <a:off x="93908" y="3859177"/>
              <a:ext cx="2917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2"/>
                  </a:solidFill>
                </a:rPr>
                <a:t>어떤 것을 하고 싶을까</a:t>
              </a:r>
              <a:r>
                <a:rPr lang="en-US" altLang="ko-KR" sz="2000" b="1" dirty="0">
                  <a:solidFill>
                    <a:schemeClr val="tx2"/>
                  </a:solidFill>
                </a:rPr>
                <a:t>?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8F3AC9-2EF3-1E93-112E-47D469E0E434}"/>
                </a:ext>
              </a:extLst>
            </p:cNvPr>
            <p:cNvSpPr txBox="1"/>
            <p:nvPr/>
          </p:nvSpPr>
          <p:spPr>
            <a:xfrm>
              <a:off x="102324" y="4231727"/>
              <a:ext cx="26479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2"/>
                  </a:solidFill>
                </a:rPr>
                <a:t>1</a:t>
              </a:r>
              <a:r>
                <a:rPr lang="ko-KR" altLang="en-US" sz="1000" dirty="0">
                  <a:solidFill>
                    <a:schemeClr val="tx2"/>
                  </a:solidFill>
                </a:rPr>
                <a:t>번의 문장을 이어 붙여서 구체적으로 어떤 것을 하고 싶은 지 적고</a:t>
              </a:r>
              <a:r>
                <a:rPr lang="en-US" altLang="ko-KR" sz="1000" dirty="0">
                  <a:solidFill>
                    <a:schemeClr val="tx2"/>
                  </a:solidFill>
                </a:rPr>
                <a:t>, </a:t>
              </a:r>
              <a:r>
                <a:rPr lang="ko-KR" altLang="en-US" sz="1000" dirty="0">
                  <a:solidFill>
                    <a:schemeClr val="tx2"/>
                  </a:solidFill>
                </a:rPr>
                <a:t>문장 안의 어구를 전공</a:t>
              </a:r>
              <a:r>
                <a:rPr lang="en-US" altLang="ko-KR" sz="1000" dirty="0">
                  <a:solidFill>
                    <a:schemeClr val="tx2"/>
                  </a:solidFill>
                </a:rPr>
                <a:t>/</a:t>
              </a:r>
              <a:r>
                <a:rPr lang="ko-KR" altLang="en-US" sz="1000" dirty="0">
                  <a:solidFill>
                    <a:schemeClr val="tx2"/>
                  </a:solidFill>
                </a:rPr>
                <a:t>직무로 쪼개 보세요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그런 뒤 내가 마음이 가는 전공</a:t>
              </a:r>
              <a:r>
                <a:rPr lang="en-US" altLang="ko-KR" sz="1000" dirty="0">
                  <a:solidFill>
                    <a:schemeClr val="tx2"/>
                  </a:solidFill>
                </a:rPr>
                <a:t>/</a:t>
              </a:r>
              <a:r>
                <a:rPr lang="ko-KR" altLang="en-US" sz="1000" dirty="0">
                  <a:solidFill>
                    <a:schemeClr val="tx2"/>
                  </a:solidFill>
                </a:rPr>
                <a:t>직무를 선택해보세요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B494AF0-C76A-9894-B429-E0A2A5E766EF}"/>
              </a:ext>
            </a:extLst>
          </p:cNvPr>
          <p:cNvSpPr txBox="1"/>
          <p:nvPr/>
        </p:nvSpPr>
        <p:spPr>
          <a:xfrm>
            <a:off x="365004" y="3691404"/>
            <a:ext cx="5663768" cy="1167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편하고 빠른 것을 좋아하며 답답한 상황을 좋아하지 않는다</a:t>
            </a:r>
            <a:r>
              <a:rPr lang="en-US" altLang="ko-KR" sz="18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상상을 통해 어떻게 불편한 걸 바꿀 수 있을까</a:t>
            </a:r>
            <a:r>
              <a:rPr lang="en-US" altLang="ko-KR" sz="18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 </a:t>
            </a:r>
            <a:r>
              <a:rPr lang="ko-KR" altLang="en-US" b="1" dirty="0" err="1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기획적</a:t>
            </a:r>
            <a:r>
              <a:rPr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측면</a:t>
            </a:r>
            <a:r>
              <a:rPr lang="en-US" altLang="ko-KR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경영</a:t>
            </a:r>
            <a:r>
              <a:rPr lang="en-US" altLang="ko-KR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마케팅</a:t>
            </a:r>
            <a:r>
              <a:rPr lang="en-US" altLang="ko-KR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산업공학 등</a:t>
            </a:r>
            <a:r>
              <a:rPr lang="en-US" altLang="ko-KR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7BC9E1-E3DA-52DF-D163-6E447A685941}"/>
              </a:ext>
            </a:extLst>
          </p:cNvPr>
          <p:cNvSpPr txBox="1"/>
          <p:nvPr/>
        </p:nvSpPr>
        <p:spPr>
          <a:xfrm>
            <a:off x="365003" y="5109525"/>
            <a:ext cx="6161631" cy="768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고민하고</a:t>
            </a:r>
            <a:r>
              <a:rPr lang="en-US" altLang="ko-KR" sz="1800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상상한 것을 직접 만들고 싶어한다</a:t>
            </a:r>
            <a:r>
              <a:rPr lang="en-US" altLang="ko-KR" sz="1800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 공학적 측면</a:t>
            </a:r>
            <a:r>
              <a:rPr lang="en-US" altLang="ko-KR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기계공학</a:t>
            </a:r>
            <a:r>
              <a:rPr lang="en-US" altLang="ko-KR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생명공학</a:t>
            </a:r>
            <a:r>
              <a:rPr lang="en-US" altLang="ko-KR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화학공학</a:t>
            </a:r>
            <a:r>
              <a:rPr lang="en-US" altLang="ko-KR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컴퓨터공학</a:t>
            </a:r>
            <a:r>
              <a:rPr lang="en-US" altLang="ko-KR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</a:t>
            </a:r>
            <a:r>
              <a:rPr lang="en-US" altLang="ko-KR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18492E-6DCA-145E-C24C-CF5D6DA4092F}"/>
              </a:ext>
            </a:extLst>
          </p:cNvPr>
          <p:cNvSpPr txBox="1"/>
          <p:nvPr/>
        </p:nvSpPr>
        <p:spPr>
          <a:xfrm>
            <a:off x="7330170" y="2233858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2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88881" y="351819"/>
            <a:ext cx="2755883" cy="660429"/>
            <a:chOff x="1188881" y="351819"/>
            <a:chExt cx="2755883" cy="660429"/>
          </a:xfrm>
        </p:grpSpPr>
        <p:sp>
          <p:nvSpPr>
            <p:cNvPr id="22" name="TextBox 21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</a:t>
              </a:r>
              <a:r>
                <a:rPr lang="ko-KR" altLang="en-US" sz="1200" dirty="0"/>
                <a:t>해주고 싶은 말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8881" y="581361"/>
              <a:ext cx="27558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나의 진로 찾기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예시</a:t>
              </a:r>
            </a:p>
          </p:txBody>
        </p:sp>
      </p:grp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C72E692-ABAA-6DE0-C35F-52B267FAFE86}"/>
              </a:ext>
            </a:extLst>
          </p:cNvPr>
          <p:cNvSpPr/>
          <p:nvPr/>
        </p:nvSpPr>
        <p:spPr>
          <a:xfrm>
            <a:off x="3238265" y="3857625"/>
            <a:ext cx="2647950" cy="2647950"/>
          </a:xfrm>
          <a:prstGeom prst="diamond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09EBAC8-B19F-B162-6023-E02CF2EF9613}"/>
              </a:ext>
            </a:extLst>
          </p:cNvPr>
          <p:cNvGrpSpPr/>
          <p:nvPr/>
        </p:nvGrpSpPr>
        <p:grpSpPr>
          <a:xfrm>
            <a:off x="0" y="5497537"/>
            <a:ext cx="3217547" cy="1080436"/>
            <a:chOff x="93908" y="3859177"/>
            <a:chExt cx="3217547" cy="10804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31B8BF-C0DB-B1E1-DC16-162F7E9E7967}"/>
                </a:ext>
              </a:extLst>
            </p:cNvPr>
            <p:cNvSpPr txBox="1"/>
            <p:nvPr/>
          </p:nvSpPr>
          <p:spPr>
            <a:xfrm>
              <a:off x="93908" y="3859177"/>
              <a:ext cx="32175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2"/>
                  </a:solidFill>
                </a:rPr>
                <a:t>선배들의 경험을 들어 보기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DBABD8-88DF-5FEA-4D38-64BBCE59B29A}"/>
                </a:ext>
              </a:extLst>
            </p:cNvPr>
            <p:cNvSpPr txBox="1"/>
            <p:nvPr/>
          </p:nvSpPr>
          <p:spPr>
            <a:xfrm>
              <a:off x="102324" y="4231727"/>
              <a:ext cx="30687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2"/>
                  </a:solidFill>
                </a:rPr>
                <a:t>YOUTUBE</a:t>
              </a:r>
              <a:r>
                <a:rPr lang="ko-KR" altLang="en-US" sz="1000" dirty="0">
                  <a:solidFill>
                    <a:schemeClr val="tx2"/>
                  </a:solidFill>
                </a:rPr>
                <a:t>를 활용해서</a:t>
              </a:r>
              <a:r>
                <a:rPr lang="en-US" altLang="ko-KR" sz="1000" dirty="0">
                  <a:solidFill>
                    <a:schemeClr val="tx2"/>
                  </a:solidFill>
                </a:rPr>
                <a:t>, </a:t>
              </a:r>
              <a:r>
                <a:rPr lang="ko-KR" altLang="en-US" sz="1000" dirty="0">
                  <a:solidFill>
                    <a:schemeClr val="tx2"/>
                  </a:solidFill>
                </a:rPr>
                <a:t>관심있는 분야</a:t>
              </a:r>
              <a:r>
                <a:rPr lang="en-US" altLang="ko-KR" sz="1000" dirty="0">
                  <a:solidFill>
                    <a:schemeClr val="tx2"/>
                  </a:solidFill>
                </a:rPr>
                <a:t>/</a:t>
              </a:r>
              <a:r>
                <a:rPr lang="ko-KR" altLang="en-US" sz="1000" dirty="0">
                  <a:solidFill>
                    <a:schemeClr val="tx2"/>
                  </a:solidFill>
                </a:rPr>
                <a:t>일을 다루고 있는 </a:t>
              </a:r>
              <a:r>
                <a:rPr lang="ko-KR" altLang="en-US" sz="1000" dirty="0" err="1">
                  <a:solidFill>
                    <a:schemeClr val="tx2"/>
                  </a:solidFill>
                </a:rPr>
                <a:t>유튜버의</a:t>
              </a:r>
              <a:r>
                <a:rPr lang="ko-KR" altLang="en-US" sz="1000" dirty="0">
                  <a:solidFill>
                    <a:schemeClr val="tx2"/>
                  </a:solidFill>
                </a:rPr>
                <a:t> 채널을 여러 개 살펴보세요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우리가 경험해보지 못한 이야기를 듣고</a:t>
              </a:r>
              <a:r>
                <a:rPr lang="en-US" altLang="ko-KR" sz="1000" dirty="0">
                  <a:solidFill>
                    <a:schemeClr val="tx2"/>
                  </a:solidFill>
                </a:rPr>
                <a:t>, “</a:t>
              </a:r>
              <a:r>
                <a:rPr lang="ko-KR" altLang="en-US" sz="1000" dirty="0">
                  <a:solidFill>
                    <a:schemeClr val="tx2"/>
                  </a:solidFill>
                </a:rPr>
                <a:t>공통적</a:t>
              </a:r>
              <a:r>
                <a:rPr lang="en-US" altLang="ko-KR" sz="1000" dirty="0">
                  <a:solidFill>
                    <a:schemeClr val="tx2"/>
                  </a:solidFill>
                </a:rPr>
                <a:t>＂</a:t>
              </a:r>
              <a:r>
                <a:rPr lang="ko-KR" altLang="en-US" sz="1000" dirty="0">
                  <a:solidFill>
                    <a:schemeClr val="tx2"/>
                  </a:solidFill>
                </a:rPr>
                <a:t>으로 하는 이야기에 </a:t>
              </a:r>
              <a:r>
                <a:rPr lang="ko-KR" altLang="en-US" sz="1000" dirty="0" err="1">
                  <a:solidFill>
                    <a:schemeClr val="tx2"/>
                  </a:solidFill>
                </a:rPr>
                <a:t>귀기울여보세요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  <a:endParaRPr lang="ko-KR" altLang="en-US" sz="10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53AF708-16C6-CDF8-7B81-7B21EC16D6CC}"/>
              </a:ext>
            </a:extLst>
          </p:cNvPr>
          <p:cNvCxnSpPr/>
          <p:nvPr/>
        </p:nvCxnSpPr>
        <p:spPr>
          <a:xfrm>
            <a:off x="3147015" y="5853941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F8247A3-172E-CBBC-61AC-23B4B2911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74"/>
          <a:stretch/>
        </p:blipFill>
        <p:spPr>
          <a:xfrm>
            <a:off x="5652488" y="628818"/>
            <a:ext cx="6273698" cy="12851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CD5EBD-619A-3F66-9204-637E70A41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74"/>
          <a:stretch/>
        </p:blipFill>
        <p:spPr>
          <a:xfrm>
            <a:off x="5652488" y="2014765"/>
            <a:ext cx="6273698" cy="12594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33DD82-6EA2-166D-274E-4C2329D48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488" y="3375008"/>
            <a:ext cx="6273699" cy="12594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58594F-3BAE-A812-E8FF-E17D0F43F507}"/>
              </a:ext>
            </a:extLst>
          </p:cNvPr>
          <p:cNvSpPr txBox="1"/>
          <p:nvPr/>
        </p:nvSpPr>
        <p:spPr>
          <a:xfrm>
            <a:off x="4432589" y="4889212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79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9F799C-A195-CA22-4ADF-1C5609608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9823" t="2760"/>
          <a:stretch/>
        </p:blipFill>
        <p:spPr>
          <a:xfrm>
            <a:off x="7852640" y="339994"/>
            <a:ext cx="4107040" cy="2920511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88881" y="351819"/>
            <a:ext cx="2755883" cy="660429"/>
            <a:chOff x="1188881" y="351819"/>
            <a:chExt cx="2755883" cy="660429"/>
          </a:xfrm>
        </p:grpSpPr>
        <p:sp>
          <p:nvSpPr>
            <p:cNvPr id="22" name="TextBox 21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</a:t>
              </a:r>
              <a:r>
                <a:rPr lang="ko-KR" altLang="en-US" sz="1200" dirty="0"/>
                <a:t>해주고 싶은 말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8881" y="581361"/>
              <a:ext cx="27558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나의 진로 찾기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예시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C1081F-3904-9523-C429-7FADC4DC6733}"/>
              </a:ext>
            </a:extLst>
          </p:cNvPr>
          <p:cNvGrpSpPr/>
          <p:nvPr/>
        </p:nvGrpSpPr>
        <p:grpSpPr>
          <a:xfrm>
            <a:off x="265814" y="1602110"/>
            <a:ext cx="2521421" cy="1080436"/>
            <a:chOff x="93908" y="3859177"/>
            <a:chExt cx="2521421" cy="108043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E2CC03-B61F-6E92-EC0B-9AAE286E9FEE}"/>
                </a:ext>
              </a:extLst>
            </p:cNvPr>
            <p:cNvSpPr txBox="1"/>
            <p:nvPr/>
          </p:nvSpPr>
          <p:spPr>
            <a:xfrm>
              <a:off x="93908" y="3859177"/>
              <a:ext cx="23775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2"/>
                  </a:solidFill>
                </a:rPr>
                <a:t>직접 공부</a:t>
              </a:r>
              <a:r>
                <a:rPr lang="en-US" altLang="ko-KR" sz="2000" b="1" dirty="0">
                  <a:solidFill>
                    <a:schemeClr val="tx2"/>
                  </a:solidFill>
                </a:rPr>
                <a:t>/</a:t>
              </a:r>
              <a:r>
                <a:rPr lang="ko-KR" altLang="en-US" sz="2000" b="1" dirty="0">
                  <a:solidFill>
                    <a:schemeClr val="tx2"/>
                  </a:solidFill>
                </a:rPr>
                <a:t>경험하기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F1F258-47CB-D90A-FD52-38B97366BE34}"/>
                </a:ext>
              </a:extLst>
            </p:cNvPr>
            <p:cNvSpPr txBox="1"/>
            <p:nvPr/>
          </p:nvSpPr>
          <p:spPr>
            <a:xfrm>
              <a:off x="102325" y="4231727"/>
              <a:ext cx="25130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직접 공부</a:t>
              </a:r>
              <a:r>
                <a:rPr lang="en-US" altLang="ko-KR" sz="1000" dirty="0">
                  <a:solidFill>
                    <a:schemeClr val="tx2"/>
                  </a:solidFill>
                </a:rPr>
                <a:t>/</a:t>
              </a:r>
              <a:r>
                <a:rPr lang="ko-KR" altLang="en-US" sz="1000" dirty="0">
                  <a:solidFill>
                    <a:schemeClr val="tx2"/>
                  </a:solidFill>
                </a:rPr>
                <a:t>경험 해보며 스스로가 잘하는 점과 부족한 점을 구분해보세요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</a:p>
            <a:p>
              <a:pPr algn="just"/>
              <a:r>
                <a:rPr lang="ko-KR" altLang="en-US" sz="1000" dirty="0">
                  <a:solidFill>
                    <a:schemeClr val="tx2"/>
                  </a:solidFill>
                </a:rPr>
                <a:t>잘하는 점은 더욱 강화하고</a:t>
              </a:r>
              <a:r>
                <a:rPr lang="en-US" altLang="ko-KR" sz="1000" dirty="0">
                  <a:solidFill>
                    <a:schemeClr val="tx2"/>
                  </a:solidFill>
                </a:rPr>
                <a:t>, </a:t>
              </a:r>
              <a:r>
                <a:rPr lang="ko-KR" altLang="en-US" sz="1000" dirty="0">
                  <a:solidFill>
                    <a:schemeClr val="tx2"/>
                  </a:solidFill>
                </a:rPr>
                <a:t>부족한 점은 보충하며 </a:t>
              </a:r>
              <a:r>
                <a:rPr lang="ko-KR" altLang="en-US" sz="1000" dirty="0" err="1">
                  <a:solidFill>
                    <a:schemeClr val="tx2"/>
                  </a:solidFill>
                </a:rPr>
                <a:t>채워나가세요</a:t>
              </a:r>
              <a:r>
                <a:rPr lang="en-US" altLang="ko-KR" sz="1000" dirty="0">
                  <a:solidFill>
                    <a:schemeClr val="tx2"/>
                  </a:solidFill>
                </a:rPr>
                <a:t>.</a:t>
              </a:r>
              <a:endParaRPr lang="ko-KR" altLang="en-US" sz="10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10252" name="Picture 12" descr="mysql 기본활용법">
            <a:extLst>
              <a:ext uri="{FF2B5EF4-FFF2-40B4-BE49-F238E27FC236}">
                <a16:creationId xmlns:a16="http://schemas.microsoft.com/office/drawing/2014/main" id="{D5739236-9272-242F-A7B7-D486FF4B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29" y="5880658"/>
            <a:ext cx="1320044" cy="68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D243E5-40E3-FF63-8294-DB9E13902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42" y="5023288"/>
            <a:ext cx="1514686" cy="857370"/>
          </a:xfrm>
          <a:prstGeom prst="rect">
            <a:avLst/>
          </a:prstGeom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0DD98F0-1140-8A27-7DA9-1F89AB62F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1" y="4228871"/>
            <a:ext cx="1390163" cy="7688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0CB73E-8EE4-49E2-ED7F-EC32081D4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50" y="4982220"/>
            <a:ext cx="1629002" cy="85737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FC05E6B-CAD6-C3F9-8B6A-F681B4157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70" y="4262290"/>
            <a:ext cx="1704762" cy="847619"/>
          </a:xfrm>
          <a:prstGeom prst="rect">
            <a:avLst/>
          </a:prstGeom>
        </p:spPr>
      </p:pic>
      <p:pic>
        <p:nvPicPr>
          <p:cNvPr id="36" name="그림 3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BB03EC2-124F-D076-8A22-18F37788B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42" y="5839590"/>
            <a:ext cx="1695687" cy="895475"/>
          </a:xfrm>
          <a:prstGeom prst="rect">
            <a:avLst/>
          </a:prstGeom>
        </p:spPr>
      </p:pic>
      <p:pic>
        <p:nvPicPr>
          <p:cNvPr id="38" name="그림 37" descr="텍스트, 컴퓨터, 검은색, 스크린샷이(가) 표시된 사진&#10;&#10;자동 생성된 설명">
            <a:extLst>
              <a:ext uri="{FF2B5EF4-FFF2-40B4-BE49-F238E27FC236}">
                <a16:creationId xmlns:a16="http://schemas.microsoft.com/office/drawing/2014/main" id="{23D1C4CE-A778-1DAE-166D-403B6A65BB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60" y="3597496"/>
            <a:ext cx="5919691" cy="3178751"/>
          </a:xfrm>
          <a:prstGeom prst="rect">
            <a:avLst/>
          </a:prstGeom>
        </p:spPr>
      </p:pic>
      <p:pic>
        <p:nvPicPr>
          <p:cNvPr id="46" name="object 3">
            <a:extLst>
              <a:ext uri="{FF2B5EF4-FFF2-40B4-BE49-F238E27FC236}">
                <a16:creationId xmlns:a16="http://schemas.microsoft.com/office/drawing/2014/main" id="{6A8529DC-B80D-BE9E-2510-DCE2233A55BB}"/>
              </a:ext>
            </a:extLst>
          </p:cNvPr>
          <p:cNvPicPr/>
          <p:nvPr/>
        </p:nvPicPr>
        <p:blipFill>
          <a:blip r:embed="rId10" cstate="print">
            <a:alphaModFix amt="85000"/>
          </a:blip>
          <a:stretch>
            <a:fillRect/>
          </a:stretch>
        </p:blipFill>
        <p:spPr>
          <a:xfrm>
            <a:off x="5706527" y="1662363"/>
            <a:ext cx="5279072" cy="3178751"/>
          </a:xfrm>
          <a:prstGeom prst="rect">
            <a:avLst/>
          </a:prstGeom>
        </p:spPr>
      </p:pic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27F9377-A5D0-7E56-2196-180A2F16FC57}"/>
              </a:ext>
            </a:extLst>
          </p:cNvPr>
          <p:cNvSpPr/>
          <p:nvPr/>
        </p:nvSpPr>
        <p:spPr>
          <a:xfrm>
            <a:off x="2738863" y="1229695"/>
            <a:ext cx="2647950" cy="2647950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593A4D6-F354-BFE5-93D0-0D5B5839A5F9}"/>
              </a:ext>
            </a:extLst>
          </p:cNvPr>
          <p:cNvCxnSpPr/>
          <p:nvPr/>
        </p:nvCxnSpPr>
        <p:spPr>
          <a:xfrm>
            <a:off x="2900447" y="2002220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3F93ECB-4E9F-48CA-FE14-1FFB0D00A071}"/>
              </a:ext>
            </a:extLst>
          </p:cNvPr>
          <p:cNvSpPr txBox="1"/>
          <p:nvPr/>
        </p:nvSpPr>
        <p:spPr>
          <a:xfrm>
            <a:off x="3933187" y="2307272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58484D-0E30-C8AC-30B6-A13F8A2A0CD5}"/>
              </a:ext>
            </a:extLst>
          </p:cNvPr>
          <p:cNvSpPr/>
          <p:nvPr/>
        </p:nvSpPr>
        <p:spPr>
          <a:xfrm>
            <a:off x="749440" y="1309816"/>
            <a:ext cx="3551575" cy="26811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8189FB-F79D-F06F-B208-A3A029BA3684}"/>
              </a:ext>
            </a:extLst>
          </p:cNvPr>
          <p:cNvSpPr/>
          <p:nvPr/>
        </p:nvSpPr>
        <p:spPr>
          <a:xfrm>
            <a:off x="748483" y="3966120"/>
            <a:ext cx="3551575" cy="26811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76EC53-F617-5DD9-5A67-8BBAB5D0F363}"/>
              </a:ext>
            </a:extLst>
          </p:cNvPr>
          <p:cNvSpPr/>
          <p:nvPr/>
        </p:nvSpPr>
        <p:spPr>
          <a:xfrm>
            <a:off x="4705688" y="1284966"/>
            <a:ext cx="3551575" cy="5387158"/>
          </a:xfrm>
          <a:prstGeom prst="rect">
            <a:avLst/>
          </a:prstGeom>
          <a:solidFill>
            <a:srgbClr val="AFCAC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5368594-AF85-7F54-E6E6-4CA475BEC1C4}"/>
              </a:ext>
            </a:extLst>
          </p:cNvPr>
          <p:cNvSpPr/>
          <p:nvPr/>
        </p:nvSpPr>
        <p:spPr>
          <a:xfrm>
            <a:off x="8480563" y="1309816"/>
            <a:ext cx="3555906" cy="2681154"/>
          </a:xfrm>
          <a:prstGeom prst="rect">
            <a:avLst/>
          </a:prstGeom>
          <a:solidFill>
            <a:srgbClr val="A8ACA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AF198B-1316-458F-96FB-B7D3DFEBE5F3}"/>
              </a:ext>
            </a:extLst>
          </p:cNvPr>
          <p:cNvSpPr/>
          <p:nvPr/>
        </p:nvSpPr>
        <p:spPr>
          <a:xfrm>
            <a:off x="8480562" y="3990970"/>
            <a:ext cx="3551575" cy="2681154"/>
          </a:xfrm>
          <a:prstGeom prst="rect">
            <a:avLst/>
          </a:prstGeom>
          <a:solidFill>
            <a:srgbClr val="A9C1D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38" name="TextBox 37"/>
          <p:cNvSpPr txBox="1"/>
          <p:nvPr/>
        </p:nvSpPr>
        <p:spPr>
          <a:xfrm>
            <a:off x="1253426" y="1459051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프로그래밍 입문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77442" y="1477555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웹 개발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26845" y="1496123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인공지능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880917" cy="660429"/>
            <a:chOff x="1188881" y="351819"/>
            <a:chExt cx="2880917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</a:t>
              </a:r>
              <a:r>
                <a:rPr lang="ko-KR" altLang="en-US" sz="1200" dirty="0"/>
                <a:t>해주고 싶은 말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8809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추천하는 유튜브 채널</a:t>
              </a:r>
            </a:p>
          </p:txBody>
        </p:sp>
      </p:grp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1488BC52-A6A7-F008-42B9-C82250B4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935" y="2118787"/>
            <a:ext cx="2791082" cy="1346141"/>
          </a:xfrm>
          <a:prstGeom prst="rect">
            <a:avLst/>
          </a:prstGeom>
        </p:spPr>
      </p:pic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D56AA41B-9916-0740-B1FF-1F88887ED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857" y="4093386"/>
            <a:ext cx="2810130" cy="1417610"/>
          </a:xfrm>
          <a:prstGeom prst="rect">
            <a:avLst/>
          </a:prstGeom>
        </p:spPr>
      </p:pic>
      <p:pic>
        <p:nvPicPr>
          <p:cNvPr id="12" name="그림 11">
            <a:hlinkClick r:id="rId6"/>
            <a:extLst>
              <a:ext uri="{FF2B5EF4-FFF2-40B4-BE49-F238E27FC236}">
                <a16:creationId xmlns:a16="http://schemas.microsoft.com/office/drawing/2014/main" id="{072AF56E-FF13-787F-6388-87EBF37F9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099" y="2124963"/>
            <a:ext cx="3057699" cy="1363390"/>
          </a:xfrm>
          <a:prstGeom prst="rect">
            <a:avLst/>
          </a:prstGeom>
        </p:spPr>
      </p:pic>
      <p:pic>
        <p:nvPicPr>
          <p:cNvPr id="14" name="그림 13">
            <a:hlinkClick r:id="rId8"/>
            <a:extLst>
              <a:ext uri="{FF2B5EF4-FFF2-40B4-BE49-F238E27FC236}">
                <a16:creationId xmlns:a16="http://schemas.microsoft.com/office/drawing/2014/main" id="{4981DC51-4517-3781-1BC8-C2749CAEB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1937" y="2150685"/>
            <a:ext cx="2945588" cy="13461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19888C-F758-6EFD-A670-175080227004}"/>
              </a:ext>
            </a:extLst>
          </p:cNvPr>
          <p:cNvSpPr txBox="1"/>
          <p:nvPr/>
        </p:nvSpPr>
        <p:spPr>
          <a:xfrm>
            <a:off x="1988404" y="350730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조코딩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B347FF-2F42-E4C0-34DD-2D280CE57600}"/>
              </a:ext>
            </a:extLst>
          </p:cNvPr>
          <p:cNvSpPr txBox="1"/>
          <p:nvPr/>
        </p:nvSpPr>
        <p:spPr>
          <a:xfrm>
            <a:off x="5788557" y="354108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2">
                    <a:lumMod val="75000"/>
                  </a:schemeClr>
                </a:solidFill>
              </a:rPr>
              <a:t>노마드코더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2BBA81-0C2C-B424-D6C9-9FCCAE4561E3}"/>
              </a:ext>
            </a:extLst>
          </p:cNvPr>
          <p:cNvSpPr txBox="1"/>
          <p:nvPr/>
        </p:nvSpPr>
        <p:spPr>
          <a:xfrm>
            <a:off x="5916796" y="557466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드림코딩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5FDD15-8673-CB69-8AF8-C987F2C7E27E}"/>
              </a:ext>
            </a:extLst>
          </p:cNvPr>
          <p:cNvSpPr txBox="1"/>
          <p:nvPr/>
        </p:nvSpPr>
        <p:spPr>
          <a:xfrm>
            <a:off x="9222464" y="3590867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3Blue1Brown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1AC179-596D-4ED8-9C10-4DA49DCFBE5C}"/>
              </a:ext>
            </a:extLst>
          </p:cNvPr>
          <p:cNvSpPr txBox="1"/>
          <p:nvPr/>
        </p:nvSpPr>
        <p:spPr>
          <a:xfrm>
            <a:off x="1474022" y="4040403"/>
            <a:ext cx="211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정보보호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보안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EF14BB-698C-A135-600F-756D7F6E629B}"/>
              </a:ext>
            </a:extLst>
          </p:cNvPr>
          <p:cNvSpPr txBox="1"/>
          <p:nvPr/>
        </p:nvSpPr>
        <p:spPr>
          <a:xfrm>
            <a:off x="1017838" y="6002161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해커들의 </a:t>
            </a:r>
            <a:r>
              <a:rPr lang="ko-KR" altLang="en-US" sz="2000" b="1" dirty="0" err="1">
                <a:solidFill>
                  <a:schemeClr val="tx2">
                    <a:lumMod val="75000"/>
                  </a:schemeClr>
                </a:solidFill>
              </a:rPr>
              <a:t>해꿀리스트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H4C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4" name="그림 33">
            <a:hlinkClick r:id="rId10"/>
            <a:extLst>
              <a:ext uri="{FF2B5EF4-FFF2-40B4-BE49-F238E27FC236}">
                <a16:creationId xmlns:a16="http://schemas.microsoft.com/office/drawing/2014/main" id="{9BB3BD2C-B43F-81BA-1A5F-BB78259F6F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881" y="4573983"/>
            <a:ext cx="2791082" cy="14286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302972-710A-7729-FB4D-0F84FDCBC232}"/>
              </a:ext>
            </a:extLst>
          </p:cNvPr>
          <p:cNvSpPr txBox="1"/>
          <p:nvPr/>
        </p:nvSpPr>
        <p:spPr>
          <a:xfrm>
            <a:off x="8399434" y="4089478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컴퓨터공학 공부 </a:t>
            </a:r>
            <a:r>
              <a:rPr lang="en-US" altLang="ko-KR" sz="2400" b="1" dirty="0">
                <a:solidFill>
                  <a:schemeClr val="bg1"/>
                </a:solidFill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</a:rPr>
              <a:t>대학원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81911B-69C2-D0DB-4C84-DEE20C316255}"/>
              </a:ext>
            </a:extLst>
          </p:cNvPr>
          <p:cNvSpPr txBox="1"/>
          <p:nvPr/>
        </p:nvSpPr>
        <p:spPr>
          <a:xfrm>
            <a:off x="9783629" y="60730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동빈나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9" name="그림 38">
            <a:hlinkClick r:id="rId12"/>
            <a:extLst>
              <a:ext uri="{FF2B5EF4-FFF2-40B4-BE49-F238E27FC236}">
                <a16:creationId xmlns:a16="http://schemas.microsoft.com/office/drawing/2014/main" id="{B862B362-8723-5BE4-46DD-8018508836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53756" y="4606901"/>
            <a:ext cx="2712534" cy="13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3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188881" y="351819"/>
            <a:ext cx="2488182" cy="660429"/>
            <a:chOff x="1188881" y="351819"/>
            <a:chExt cx="2488182" cy="660429"/>
          </a:xfrm>
        </p:grpSpPr>
        <p:sp>
          <p:nvSpPr>
            <p:cNvPr id="41" name="TextBox 40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</a:t>
              </a:r>
              <a:r>
                <a:rPr lang="ko-KR" altLang="en-US" sz="1200" dirty="0"/>
                <a:t>해주고 싶은 말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88881" y="581361"/>
              <a:ext cx="24881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</a:t>
              </a:r>
              <a:r>
                <a:rPr lang="ko-KR" altLang="en-US" sz="2200" dirty="0"/>
                <a:t>에 필요한 역량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EAABCA-7632-1C4F-7EE3-39C2DE3E50DE}"/>
              </a:ext>
            </a:extLst>
          </p:cNvPr>
          <p:cNvGrpSpPr/>
          <p:nvPr/>
        </p:nvGrpSpPr>
        <p:grpSpPr>
          <a:xfrm>
            <a:off x="1467849" y="4541524"/>
            <a:ext cx="2623233" cy="2036308"/>
            <a:chOff x="1467849" y="4541524"/>
            <a:chExt cx="2623233" cy="2036308"/>
          </a:xfrm>
        </p:grpSpPr>
        <p:sp>
          <p:nvSpPr>
            <p:cNvPr id="19" name="TextBox 18"/>
            <p:cNvSpPr txBox="1"/>
            <p:nvPr/>
          </p:nvSpPr>
          <p:spPr>
            <a:xfrm>
              <a:off x="1467849" y="6177722"/>
              <a:ext cx="2623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1"/>
                  </a:solidFill>
                </a:rPr>
                <a:t>문제해결능력</a:t>
              </a:r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FCD96740-E3FF-CA44-F79E-1A1C43610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607" y="4541524"/>
              <a:ext cx="1280224" cy="1280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69DBBF-0EA6-7B47-6C05-1E552BCBF9ED}"/>
              </a:ext>
            </a:extLst>
          </p:cNvPr>
          <p:cNvGrpSpPr/>
          <p:nvPr/>
        </p:nvGrpSpPr>
        <p:grpSpPr>
          <a:xfrm>
            <a:off x="5026972" y="4541524"/>
            <a:ext cx="3156851" cy="2036308"/>
            <a:chOff x="5026972" y="4541524"/>
            <a:chExt cx="3156851" cy="20363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0A862E-9879-3661-39EB-42B9246665CA}"/>
                </a:ext>
              </a:extLst>
            </p:cNvPr>
            <p:cNvSpPr txBox="1"/>
            <p:nvPr/>
          </p:nvSpPr>
          <p:spPr>
            <a:xfrm>
              <a:off x="5026972" y="6177722"/>
              <a:ext cx="3156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1"/>
                  </a:solidFill>
                </a:rPr>
                <a:t>유연한 사고력</a:t>
              </a:r>
            </a:p>
          </p:txBody>
        </p:sp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4059736B-8609-88E9-FBA4-698946BFF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0747" y="4541524"/>
              <a:ext cx="1280224" cy="1280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1FBD6F-DCD6-8421-9C29-D09E11E1CF30}"/>
              </a:ext>
            </a:extLst>
          </p:cNvPr>
          <p:cNvGrpSpPr/>
          <p:nvPr/>
        </p:nvGrpSpPr>
        <p:grpSpPr>
          <a:xfrm>
            <a:off x="8693402" y="4541524"/>
            <a:ext cx="2623233" cy="2036308"/>
            <a:chOff x="8693402" y="4541524"/>
            <a:chExt cx="2623233" cy="20363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59508F0-E00A-161C-B1FE-F11CBBFA3D03}"/>
                </a:ext>
              </a:extLst>
            </p:cNvPr>
            <p:cNvSpPr txBox="1"/>
            <p:nvPr/>
          </p:nvSpPr>
          <p:spPr>
            <a:xfrm>
              <a:off x="8693402" y="6177722"/>
              <a:ext cx="2623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1"/>
                  </a:solidFill>
                </a:rPr>
                <a:t>계획성과 공부습관</a:t>
              </a:r>
            </a:p>
          </p:txBody>
        </p:sp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1521F4A1-0625-0B4D-975A-F310BCA3C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808" y="4541524"/>
              <a:ext cx="1416419" cy="1416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962762-7ADE-C035-FE1A-A9A438962DBD}"/>
              </a:ext>
            </a:extLst>
          </p:cNvPr>
          <p:cNvGrpSpPr/>
          <p:nvPr/>
        </p:nvGrpSpPr>
        <p:grpSpPr>
          <a:xfrm>
            <a:off x="1355087" y="968305"/>
            <a:ext cx="9811522" cy="3224511"/>
            <a:chOff x="1355087" y="968305"/>
            <a:chExt cx="9811522" cy="322451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1E0FFD-AEFD-8FD3-C39C-AC4836B34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5087" y="1109365"/>
              <a:ext cx="2848755" cy="30487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C57D91-31BA-50BA-2D8C-252B14F29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5151" y="985592"/>
              <a:ext cx="2991458" cy="32072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9C0255-2F35-088D-A59C-AC4688341D21}"/>
                </a:ext>
              </a:extLst>
            </p:cNvPr>
            <p:cNvSpPr txBox="1"/>
            <p:nvPr/>
          </p:nvSpPr>
          <p:spPr>
            <a:xfrm>
              <a:off x="4587609" y="2010447"/>
              <a:ext cx="320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2. </a:t>
              </a:r>
              <a:r>
                <a:rPr lang="ko-KR" altLang="en-US" dirty="0" err="1">
                  <a:solidFill>
                    <a:schemeClr val="accent1"/>
                  </a:solidFill>
                </a:rPr>
                <a:t>프론트엔드</a:t>
              </a:r>
              <a:r>
                <a:rPr lang="ko-KR" altLang="en-US" dirty="0">
                  <a:solidFill>
                    <a:schemeClr val="accent1"/>
                  </a:solidFill>
                </a:rPr>
                <a:t> → </a:t>
              </a:r>
              <a:r>
                <a:rPr lang="ko-KR" altLang="en-US" dirty="0" err="1">
                  <a:solidFill>
                    <a:schemeClr val="accent1"/>
                  </a:solidFill>
                </a:rPr>
                <a:t>백엔드</a:t>
              </a:r>
              <a:r>
                <a:rPr lang="ko-KR" altLang="en-US" dirty="0">
                  <a:solidFill>
                    <a:schemeClr val="accent1"/>
                  </a:solidFill>
                </a:rPr>
                <a:t> 통신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CD422B-5623-B5AF-9765-9AE8DC4A604A}"/>
                </a:ext>
              </a:extLst>
            </p:cNvPr>
            <p:cNvSpPr txBox="1"/>
            <p:nvPr/>
          </p:nvSpPr>
          <p:spPr>
            <a:xfrm>
              <a:off x="4587610" y="2463706"/>
              <a:ext cx="320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3. DB</a:t>
              </a:r>
              <a:r>
                <a:rPr lang="ko-KR" altLang="en-US" dirty="0">
                  <a:solidFill>
                    <a:schemeClr val="accent1"/>
                  </a:solidFill>
                </a:rPr>
                <a:t>에서 상품정보 조회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9641EB-F4E5-5022-658D-B74954392CC9}"/>
                </a:ext>
              </a:extLst>
            </p:cNvPr>
            <p:cNvSpPr txBox="1"/>
            <p:nvPr/>
          </p:nvSpPr>
          <p:spPr>
            <a:xfrm>
              <a:off x="4587611" y="2916965"/>
              <a:ext cx="320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4. </a:t>
              </a:r>
              <a:r>
                <a:rPr lang="ko-KR" altLang="en-US" dirty="0">
                  <a:solidFill>
                    <a:schemeClr val="accent1"/>
                  </a:solidFill>
                </a:rPr>
                <a:t>상품을 가격순으로 정렬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A3898D-1775-1E71-BA5F-5E29B329F99D}"/>
                </a:ext>
              </a:extLst>
            </p:cNvPr>
            <p:cNvSpPr txBox="1"/>
            <p:nvPr/>
          </p:nvSpPr>
          <p:spPr>
            <a:xfrm>
              <a:off x="4587611" y="3373350"/>
              <a:ext cx="320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5. </a:t>
              </a:r>
              <a:r>
                <a:rPr lang="ko-KR" altLang="en-US" dirty="0" err="1">
                  <a:solidFill>
                    <a:schemeClr val="accent1"/>
                  </a:solidFill>
                </a:rPr>
                <a:t>백엔드</a:t>
              </a:r>
              <a:r>
                <a:rPr lang="ko-KR" altLang="en-US" dirty="0">
                  <a:solidFill>
                    <a:schemeClr val="accent1"/>
                  </a:solidFill>
                </a:rPr>
                <a:t> → </a:t>
              </a:r>
              <a:r>
                <a:rPr lang="ko-KR" altLang="en-US" dirty="0" err="1">
                  <a:solidFill>
                    <a:schemeClr val="accent1"/>
                  </a:solidFill>
                </a:rPr>
                <a:t>프론트엔드</a:t>
              </a:r>
              <a:r>
                <a:rPr lang="ko-KR" altLang="en-US" dirty="0">
                  <a:solidFill>
                    <a:schemeClr val="accent1"/>
                  </a:solidFill>
                </a:rPr>
                <a:t> 통신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CBDBD6-2DEA-C1B4-840D-D2FA55B04ED5}"/>
                </a:ext>
              </a:extLst>
            </p:cNvPr>
            <p:cNvSpPr txBox="1"/>
            <p:nvPr/>
          </p:nvSpPr>
          <p:spPr>
            <a:xfrm>
              <a:off x="4587612" y="3823484"/>
              <a:ext cx="320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6. </a:t>
              </a:r>
              <a:r>
                <a:rPr lang="ko-KR" altLang="en-US" dirty="0">
                  <a:solidFill>
                    <a:schemeClr val="accent1"/>
                  </a:solidFill>
                </a:rPr>
                <a:t>화면구성 변경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4CAE9D-CA66-BDB1-EFCD-4BECAE5A9185}"/>
                </a:ext>
              </a:extLst>
            </p:cNvPr>
            <p:cNvSpPr txBox="1"/>
            <p:nvPr/>
          </p:nvSpPr>
          <p:spPr>
            <a:xfrm>
              <a:off x="4587608" y="1557188"/>
              <a:ext cx="320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1. </a:t>
              </a:r>
              <a:r>
                <a:rPr lang="ko-KR" altLang="en-US" dirty="0">
                  <a:solidFill>
                    <a:schemeClr val="accent1"/>
                  </a:solidFill>
                </a:rPr>
                <a:t>버튼 클릭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F910A2-87AE-B1A9-B866-7BCF17808C9C}"/>
                </a:ext>
              </a:extLst>
            </p:cNvPr>
            <p:cNvSpPr txBox="1"/>
            <p:nvPr/>
          </p:nvSpPr>
          <p:spPr>
            <a:xfrm>
              <a:off x="4630787" y="968305"/>
              <a:ext cx="3156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&lt;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가격순서로 필터링</a:t>
              </a:r>
              <a:r>
                <a:rPr lang="en-US" altLang="ko-KR" sz="2000" b="1" dirty="0">
                  <a:solidFill>
                    <a:schemeClr val="accent1"/>
                  </a:solidFill>
                </a:rPr>
                <a:t>&gt;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54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204813" y="5597726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8480393" y="6111979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3182292" y="579768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accent2"/>
                </a:solidFill>
              </a:rPr>
              <a:t>마라톤처럼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8B577E1-AC91-B047-F0CC-9B252E36C505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33511D-2745-B6C4-7763-3659047F2950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5705D-9834-8BFF-CFD1-D9A456D814C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6477A5-E620-2F8B-1FB1-3F95B9BA9E9C}"/>
              </a:ext>
            </a:extLst>
          </p:cNvPr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169002-7AC6-1D49-36E6-1F6BBF04264F}"/>
                </a:ext>
              </a:extLst>
            </p:cNvPr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</a:t>
              </a:r>
              <a:r>
                <a:rPr lang="ko-KR" altLang="en-US" sz="1200" dirty="0"/>
                <a:t>해주고 싶은 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6D836B-E5D0-E294-3526-A4E60081FAEC}"/>
                </a:ext>
              </a:extLst>
            </p:cNvPr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필요한 마음가짐</a:t>
              </a:r>
            </a:p>
          </p:txBody>
        </p:sp>
      </p:grpSp>
      <p:pic>
        <p:nvPicPr>
          <p:cNvPr id="2" name="토끼와 거북이">
            <a:hlinkClick r:id="" action="ppaction://media"/>
            <a:extLst>
              <a:ext uri="{FF2B5EF4-FFF2-40B4-BE49-F238E27FC236}">
                <a16:creationId xmlns:a16="http://schemas.microsoft.com/office/drawing/2014/main" id="{12F53F51-7BF2-D74E-4A16-6D28962167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85" end="6126.328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9706" y="1320484"/>
            <a:ext cx="6988690" cy="39311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22A409B-3AB9-3DE1-9ACC-B7B8DEEDE19A}"/>
              </a:ext>
            </a:extLst>
          </p:cNvPr>
          <p:cNvSpPr txBox="1"/>
          <p:nvPr/>
        </p:nvSpPr>
        <p:spPr>
          <a:xfrm>
            <a:off x="6449567" y="5951577"/>
            <a:ext cx="2623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</a:rPr>
              <a:t>천천히</a:t>
            </a:r>
            <a:r>
              <a:rPr lang="en-US" altLang="ko-KR" sz="2000" b="1" dirty="0">
                <a:solidFill>
                  <a:schemeClr val="accent1"/>
                </a:solidFill>
              </a:rPr>
              <a:t>, </a:t>
            </a:r>
            <a:r>
              <a:rPr lang="ko-KR" altLang="en-US" sz="2000" b="1" dirty="0">
                <a:solidFill>
                  <a:schemeClr val="accent1"/>
                </a:solidFill>
              </a:rPr>
              <a:t>꾸준하게 </a:t>
            </a:r>
          </a:p>
        </p:txBody>
      </p:sp>
    </p:spTree>
    <p:extLst>
      <p:ext uri="{BB962C8B-B14F-4D97-AF65-F5344CB8AC3E}">
        <p14:creationId xmlns:p14="http://schemas.microsoft.com/office/powerpoint/2010/main" val="291859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8B577E1-AC91-B047-F0CC-9B252E36C505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33511D-2745-B6C4-7763-3659047F2950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5705D-9834-8BFF-CFD1-D9A456D814C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6477A5-E620-2F8B-1FB1-3F95B9BA9E9C}"/>
              </a:ext>
            </a:extLst>
          </p:cNvPr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169002-7AC6-1D49-36E6-1F6BBF04264F}"/>
                </a:ext>
              </a:extLst>
            </p:cNvPr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</a:t>
              </a:r>
              <a:r>
                <a:rPr lang="ko-KR" altLang="en-US" sz="1200" dirty="0"/>
                <a:t>해주고 싶은 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6D836B-E5D0-E294-3526-A4E60081FAEC}"/>
                </a:ext>
              </a:extLst>
            </p:cNvPr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필요한 마음가짐</a:t>
              </a:r>
            </a:p>
          </p:txBody>
        </p:sp>
      </p:grpSp>
      <p:pic>
        <p:nvPicPr>
          <p:cNvPr id="3" name="코딩_프로그래밍 개발자가 되고 싶으신가요_ 어떤 분야가 있는지 정리해드립니다. (ft. 과학쿠키)">
            <a:hlinkClick r:id="" action="ppaction://media"/>
            <a:extLst>
              <a:ext uri="{FF2B5EF4-FFF2-40B4-BE49-F238E27FC236}">
                <a16:creationId xmlns:a16="http://schemas.microsoft.com/office/drawing/2014/main" id="{901D6B09-FB12-E3DD-AAF1-6A33051D20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0000" end="1.2705821E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5142" y="1241790"/>
            <a:ext cx="9753600" cy="5486400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2CA9434B-CB26-14D8-0655-F289660D464E}"/>
              </a:ext>
            </a:extLst>
          </p:cNvPr>
          <p:cNvSpPr txBox="1"/>
          <p:nvPr/>
        </p:nvSpPr>
        <p:spPr>
          <a:xfrm>
            <a:off x="4514850" y="581361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https://youtu.be/nnrqBJqp0dU?t=1378</a:t>
            </a:r>
          </a:p>
        </p:txBody>
      </p:sp>
    </p:spTree>
    <p:extLst>
      <p:ext uri="{BB962C8B-B14F-4D97-AF65-F5344CB8AC3E}">
        <p14:creationId xmlns:p14="http://schemas.microsoft.com/office/powerpoint/2010/main" val="378335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tx2"/>
                </a:solidFill>
              </a:rPr>
              <a:t>감사합니다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6F17987-815F-DE52-6FC7-5558D4831B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" y="18472"/>
            <a:ext cx="775855" cy="7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421807" y="168528"/>
            <a:ext cx="7739682" cy="6447919"/>
            <a:chOff x="3783853" y="583198"/>
            <a:chExt cx="7739682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3">
                      <a:alpha val="20000"/>
                    </a:schemeClr>
                  </a:solidFill>
                  <a:ea typeface="+mj-ea"/>
                </a:rPr>
                <a:t>A</a:t>
              </a:r>
              <a:endParaRPr lang="ko-KR" altLang="en-US" sz="41300" spc="-150" dirty="0">
                <a:solidFill>
                  <a:schemeClr val="accent3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83853" y="583198"/>
              <a:ext cx="4285147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Q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890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005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Q &amp; A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5FCE34-DCBA-F817-1732-76E6A49C4252}"/>
              </a:ext>
            </a:extLst>
          </p:cNvPr>
          <p:cNvSpPr txBox="1"/>
          <p:nvPr/>
        </p:nvSpPr>
        <p:spPr>
          <a:xfrm>
            <a:off x="366259" y="6216337"/>
            <a:ext cx="332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이메일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: rangyun36@gmail.com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CDCDDA-8B55-EB62-05AA-C28EA11990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" y="18472"/>
            <a:ext cx="775855" cy="7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2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3475631" cy="660429"/>
            <a:chOff x="1188881" y="351819"/>
            <a:chExt cx="3475631" cy="660429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581361"/>
              <a:ext cx="3475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전공 소개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08E2B93-BB09-C4DD-5C95-940B21FB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1172424"/>
            <a:ext cx="2138783" cy="54045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C845BB-553D-32C0-0786-1DC9B3C9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92" y="1172424"/>
            <a:ext cx="2143969" cy="54045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C6C725-9A62-35C5-C91F-1126DB1BF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465" y="1172423"/>
            <a:ext cx="2151590" cy="54045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183E92-0CDC-AA14-EE89-889E2A870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140" y="1172424"/>
            <a:ext cx="2151590" cy="47297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ACBC7A-2FDA-F1C6-2D31-310681FE27F9}"/>
              </a:ext>
            </a:extLst>
          </p:cNvPr>
          <p:cNvGrpSpPr/>
          <p:nvPr/>
        </p:nvGrpSpPr>
        <p:grpSpPr>
          <a:xfrm>
            <a:off x="975947" y="1428337"/>
            <a:ext cx="8834034" cy="5117290"/>
            <a:chOff x="975947" y="1428337"/>
            <a:chExt cx="8834034" cy="511729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306C82-FDFA-BC13-7C6D-28D9A140A94F}"/>
                </a:ext>
              </a:extLst>
            </p:cNvPr>
            <p:cNvSpPr/>
            <p:nvPr/>
          </p:nvSpPr>
          <p:spPr>
            <a:xfrm>
              <a:off x="985814" y="1724964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CDCD62-CDDF-90F4-9089-DBDDF78C42E4}"/>
                </a:ext>
              </a:extLst>
            </p:cNvPr>
            <p:cNvSpPr/>
            <p:nvPr/>
          </p:nvSpPr>
          <p:spPr>
            <a:xfrm>
              <a:off x="975947" y="5267110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B7C889-4FB3-7D6A-7C77-F24F61AEB358}"/>
                </a:ext>
              </a:extLst>
            </p:cNvPr>
            <p:cNvSpPr/>
            <p:nvPr/>
          </p:nvSpPr>
          <p:spPr>
            <a:xfrm>
              <a:off x="977027" y="5528197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21506A-5DF2-0E26-EE5B-E655E5371016}"/>
                </a:ext>
              </a:extLst>
            </p:cNvPr>
            <p:cNvSpPr/>
            <p:nvPr/>
          </p:nvSpPr>
          <p:spPr>
            <a:xfrm>
              <a:off x="977027" y="5808875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75768C2-B515-C6A0-2677-CA981D3761AE}"/>
                </a:ext>
              </a:extLst>
            </p:cNvPr>
            <p:cNvSpPr/>
            <p:nvPr/>
          </p:nvSpPr>
          <p:spPr>
            <a:xfrm>
              <a:off x="977026" y="6073117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EC9D9C-97E5-6A02-28D1-8414EFD8E0B2}"/>
                </a:ext>
              </a:extLst>
            </p:cNvPr>
            <p:cNvSpPr/>
            <p:nvPr/>
          </p:nvSpPr>
          <p:spPr>
            <a:xfrm>
              <a:off x="977036" y="6359044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2084E3-B486-A19B-F1C6-B1BA1FCBE5F7}"/>
                </a:ext>
              </a:extLst>
            </p:cNvPr>
            <p:cNvSpPr/>
            <p:nvPr/>
          </p:nvSpPr>
          <p:spPr>
            <a:xfrm>
              <a:off x="3210801" y="2304084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A2CD08-FAAD-1015-D630-9908333CDBDB}"/>
                </a:ext>
              </a:extLst>
            </p:cNvPr>
            <p:cNvSpPr/>
            <p:nvPr/>
          </p:nvSpPr>
          <p:spPr>
            <a:xfrm>
              <a:off x="3210801" y="3381429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C94273C-9D7A-16EC-6C52-3A28FC3186DE}"/>
                </a:ext>
              </a:extLst>
            </p:cNvPr>
            <p:cNvSpPr/>
            <p:nvPr/>
          </p:nvSpPr>
          <p:spPr>
            <a:xfrm>
              <a:off x="3210801" y="3634896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2D6D4A-8A31-F54E-31CE-8DEDD17C27CA}"/>
                </a:ext>
              </a:extLst>
            </p:cNvPr>
            <p:cNvSpPr/>
            <p:nvPr/>
          </p:nvSpPr>
          <p:spPr>
            <a:xfrm>
              <a:off x="3210801" y="3910306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04E971-0AA7-216C-700D-C940E0549928}"/>
                </a:ext>
              </a:extLst>
            </p:cNvPr>
            <p:cNvSpPr/>
            <p:nvPr/>
          </p:nvSpPr>
          <p:spPr>
            <a:xfrm>
              <a:off x="3210801" y="5281433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5B4C38-F1F2-3904-C937-BECF615662B4}"/>
                </a:ext>
              </a:extLst>
            </p:cNvPr>
            <p:cNvSpPr/>
            <p:nvPr/>
          </p:nvSpPr>
          <p:spPr>
            <a:xfrm>
              <a:off x="3210801" y="5543437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5A18E2-EC84-3F2F-1A8A-F96B986DE51C}"/>
                </a:ext>
              </a:extLst>
            </p:cNvPr>
            <p:cNvSpPr/>
            <p:nvPr/>
          </p:nvSpPr>
          <p:spPr>
            <a:xfrm>
              <a:off x="5444272" y="2021220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FBB396D-8691-2715-B924-527DF6A78333}"/>
                </a:ext>
              </a:extLst>
            </p:cNvPr>
            <p:cNvSpPr/>
            <p:nvPr/>
          </p:nvSpPr>
          <p:spPr>
            <a:xfrm>
              <a:off x="5445079" y="2278766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A0F92E-14C4-34CC-C648-337A42A4D79B}"/>
                </a:ext>
              </a:extLst>
            </p:cNvPr>
            <p:cNvSpPr/>
            <p:nvPr/>
          </p:nvSpPr>
          <p:spPr>
            <a:xfrm>
              <a:off x="5437868" y="3922212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454DBE-1447-54AB-CD2B-B04F9362928E}"/>
                </a:ext>
              </a:extLst>
            </p:cNvPr>
            <p:cNvSpPr/>
            <p:nvPr/>
          </p:nvSpPr>
          <p:spPr>
            <a:xfrm>
              <a:off x="5436996" y="4194934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8BECF39-F4C3-5A10-77AC-F63F911581FC}"/>
                </a:ext>
              </a:extLst>
            </p:cNvPr>
            <p:cNvSpPr/>
            <p:nvPr/>
          </p:nvSpPr>
          <p:spPr>
            <a:xfrm>
              <a:off x="7671198" y="1428337"/>
              <a:ext cx="2138783" cy="1865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A449000-0674-99A3-21B7-B2AD90548B16}"/>
              </a:ext>
            </a:extLst>
          </p:cNvPr>
          <p:cNvSpPr txBox="1"/>
          <p:nvPr/>
        </p:nvSpPr>
        <p:spPr>
          <a:xfrm>
            <a:off x="7752103" y="6166408"/>
            <a:ext cx="2407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/>
              <a:t>커리어넷https://www.career.go.kr/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DCAB398-4BB3-3F12-DA92-1A274FD01F97}"/>
              </a:ext>
            </a:extLst>
          </p:cNvPr>
          <p:cNvCxnSpPr/>
          <p:nvPr/>
        </p:nvCxnSpPr>
        <p:spPr>
          <a:xfrm>
            <a:off x="1204868" y="273124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16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48028"/>
              </p:ext>
            </p:extLst>
          </p:nvPr>
        </p:nvGraphicFramePr>
        <p:xfrm>
          <a:off x="1071419" y="1754909"/>
          <a:ext cx="9637869" cy="3531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1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4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분야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세부 분야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/>
                        <a:t>프론트엔드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Web, Mobile, PC, Game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주로 사용자와 소통하는 </a:t>
                      </a: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설계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백엔드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사용자와 데이터를 주고 받는 </a:t>
                      </a: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설계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Big Data, Machine Learning, AI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저장된 </a:t>
                      </a: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활용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하는 분야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5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임베디드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OS, Middleware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하드웨어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밀접한 개발을 하는 분야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Hacking, Security Solution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분야 전반의 </a:t>
                      </a: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담당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3475631" cy="660429"/>
            <a:chOff x="1188881" y="351819"/>
            <a:chExt cx="3475631" cy="660429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581361"/>
              <a:ext cx="3475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분야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23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5043368" cy="660429"/>
            <a:chOff x="1188881" y="351819"/>
            <a:chExt cx="5043368" cy="660429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581361"/>
              <a:ext cx="50433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분야 소개</a:t>
              </a:r>
              <a:r>
                <a:rPr lang="en-US" altLang="ko-KR" sz="2200" dirty="0"/>
                <a:t>_</a:t>
              </a:r>
              <a:r>
                <a:rPr lang="ko-KR" altLang="en-US" sz="2200" dirty="0" err="1"/>
                <a:t>프론트엔드</a:t>
              </a:r>
              <a:endParaRPr lang="ko-KR" altLang="en-US" sz="2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7DE4F56-CEF8-F97D-DCC4-A6C6FB2766B3}"/>
              </a:ext>
            </a:extLst>
          </p:cNvPr>
          <p:cNvSpPr txBox="1"/>
          <p:nvPr/>
        </p:nvSpPr>
        <p:spPr>
          <a:xfrm>
            <a:off x="749440" y="1783515"/>
            <a:ext cx="10666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2"/>
                </a:solidFill>
              </a:rPr>
              <a:t>백엔드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API</a:t>
            </a:r>
            <a:r>
              <a:rPr lang="ko-KR" altLang="en-US" sz="2000" dirty="0">
                <a:solidFill>
                  <a:schemeClr val="tx2"/>
                </a:solidFill>
              </a:rPr>
              <a:t>에서 가져온 데이터의 출력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입력을 통한 비즈니스 로직 구성과 사용자와 대화하는 사용자 인터페이스</a:t>
            </a:r>
            <a:r>
              <a:rPr lang="en-US" altLang="ko-KR" sz="2000" dirty="0">
                <a:solidFill>
                  <a:schemeClr val="tx2"/>
                </a:solidFill>
              </a:rPr>
              <a:t>(UI, UX) </a:t>
            </a:r>
            <a:r>
              <a:rPr lang="ko-KR" altLang="en-US" sz="2000" dirty="0">
                <a:solidFill>
                  <a:schemeClr val="tx2"/>
                </a:solidFill>
              </a:rPr>
              <a:t>부분을 개발</a:t>
            </a:r>
          </a:p>
        </p:txBody>
      </p:sp>
      <p:pic>
        <p:nvPicPr>
          <p:cNvPr id="15364" name="Picture 4" descr="2021년을 빛내는 베스트 웹사이트 30곳">
            <a:extLst>
              <a:ext uri="{FF2B5EF4-FFF2-40B4-BE49-F238E27FC236}">
                <a16:creationId xmlns:a16="http://schemas.microsoft.com/office/drawing/2014/main" id="{51C21AB1-C8E9-B658-B36C-512DFD784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22" y="3711901"/>
            <a:ext cx="2696764" cy="153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내가 쓰는 앱, 모바일 데이터 얼마나 사용할까?">
            <a:extLst>
              <a:ext uri="{FF2B5EF4-FFF2-40B4-BE49-F238E27FC236}">
                <a16:creationId xmlns:a16="http://schemas.microsoft.com/office/drawing/2014/main" id="{E8DA4941-E6BA-C037-BBA1-B0AD80228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1"/>
          <a:stretch/>
        </p:blipFill>
        <p:spPr bwMode="auto">
          <a:xfrm>
            <a:off x="3503207" y="3711901"/>
            <a:ext cx="2729042" cy="153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Windows 11 UI 스타일을 Mac으로 변경하는 방법 - Windows 11 팁">
            <a:extLst>
              <a:ext uri="{FF2B5EF4-FFF2-40B4-BE49-F238E27FC236}">
                <a16:creationId xmlns:a16="http://schemas.microsoft.com/office/drawing/2014/main" id="{BC390142-DEA1-8FF1-650D-877A1304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440" y="3626360"/>
            <a:ext cx="2719612" cy="162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2021 게임의 법칙, 국경 넘어 '메타버스' 올라타라 : 뉴스 : 동아일보">
            <a:extLst>
              <a:ext uri="{FF2B5EF4-FFF2-40B4-BE49-F238E27FC236}">
                <a16:creationId xmlns:a16="http://schemas.microsoft.com/office/drawing/2014/main" id="{DFD1C27A-2495-6293-FF95-11B54E98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243" y="3689197"/>
            <a:ext cx="2500605" cy="162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DFAD3D-F382-AD6B-758C-84FC16B43792}"/>
              </a:ext>
            </a:extLst>
          </p:cNvPr>
          <p:cNvSpPr txBox="1"/>
          <p:nvPr/>
        </p:nvSpPr>
        <p:spPr>
          <a:xfrm>
            <a:off x="749440" y="1320484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/>
              <a:t>프론트엔드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클라이언트</a:t>
            </a:r>
            <a:r>
              <a:rPr lang="en-US" altLang="ko-KR" sz="2500" b="1" dirty="0"/>
              <a:t>)</a:t>
            </a:r>
            <a:endParaRPr lang="ko-KR" altLang="en-US" sz="25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AAA94C9-D93A-C85A-57C7-77AEB1FD18FE}"/>
              </a:ext>
            </a:extLst>
          </p:cNvPr>
          <p:cNvGrpSpPr/>
          <p:nvPr/>
        </p:nvGrpSpPr>
        <p:grpSpPr>
          <a:xfrm>
            <a:off x="490138" y="1137560"/>
            <a:ext cx="11034486" cy="5502753"/>
            <a:chOff x="490138" y="1137560"/>
            <a:chExt cx="11034486" cy="5502753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110DA9D3-9377-A52E-EA08-871BDF76C5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3"/>
            <a:stretch/>
          </p:blipFill>
          <p:spPr bwMode="auto">
            <a:xfrm>
              <a:off x="490138" y="1137560"/>
              <a:ext cx="11034486" cy="5502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E8060FC-23D1-343E-9B70-29D4458EB502}"/>
                </a:ext>
              </a:extLst>
            </p:cNvPr>
            <p:cNvSpPr/>
            <p:nvPr/>
          </p:nvSpPr>
          <p:spPr>
            <a:xfrm>
              <a:off x="749440" y="1160585"/>
              <a:ext cx="3312606" cy="511604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2786B9F9-E25B-61A2-446F-B1A08CB9D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3"/>
          <a:stretch/>
        </p:blipFill>
        <p:spPr bwMode="auto">
          <a:xfrm>
            <a:off x="490138" y="1136447"/>
            <a:ext cx="11034486" cy="55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16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4479111" cy="660429"/>
            <a:chOff x="1188881" y="351819"/>
            <a:chExt cx="4479111" cy="660429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581361"/>
              <a:ext cx="44791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분야 소개</a:t>
              </a:r>
              <a:r>
                <a:rPr lang="en-US" altLang="ko-KR" sz="2200" dirty="0"/>
                <a:t>_</a:t>
              </a:r>
              <a:r>
                <a:rPr lang="ko-KR" altLang="en-US" sz="2200" dirty="0" err="1"/>
                <a:t>백엔드</a:t>
              </a:r>
              <a:endParaRPr lang="ko-KR" altLang="en-US" sz="22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275F2C3-315A-D8AE-911F-00E374112B57}"/>
              </a:ext>
            </a:extLst>
          </p:cNvPr>
          <p:cNvSpPr txBox="1"/>
          <p:nvPr/>
        </p:nvSpPr>
        <p:spPr>
          <a:xfrm>
            <a:off x="749440" y="1783515"/>
            <a:ext cx="10666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</a:rPr>
              <a:t>사용자로부터 정보를 받아 처리하고 그 결과를 다시 반환해주는 부분으로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특정 프로그래밍 언어를 기반으로 한 프레임워크를 이용해 주로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7DF5C-290A-B11E-2267-79FCC8DBED90}"/>
              </a:ext>
            </a:extLst>
          </p:cNvPr>
          <p:cNvSpPr txBox="1"/>
          <p:nvPr/>
        </p:nvSpPr>
        <p:spPr>
          <a:xfrm>
            <a:off x="749440" y="1320484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/>
              <a:t>백엔드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서버</a:t>
            </a:r>
            <a:r>
              <a:rPr lang="en-US" altLang="ko-KR" sz="2500" b="1" dirty="0"/>
              <a:t>)</a:t>
            </a:r>
            <a:endParaRPr lang="ko-KR" altLang="en-US" sz="2500" b="1" dirty="0"/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2AE63C15-D738-8075-982C-721DBF4C0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92"/>
          <a:stretch/>
        </p:blipFill>
        <p:spPr bwMode="auto">
          <a:xfrm>
            <a:off x="1188881" y="2588348"/>
            <a:ext cx="9645494" cy="366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F442C1-E940-6AD6-41CD-BE57086B4859}"/>
              </a:ext>
            </a:extLst>
          </p:cNvPr>
          <p:cNvGrpSpPr/>
          <p:nvPr/>
        </p:nvGrpSpPr>
        <p:grpSpPr>
          <a:xfrm>
            <a:off x="490138" y="1137560"/>
            <a:ext cx="11034486" cy="5502753"/>
            <a:chOff x="490138" y="1137560"/>
            <a:chExt cx="11034486" cy="5502753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50E3A22-A6E7-6180-B9B6-8CA00813F4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3"/>
            <a:stretch/>
          </p:blipFill>
          <p:spPr bwMode="auto">
            <a:xfrm>
              <a:off x="490138" y="1137560"/>
              <a:ext cx="11034486" cy="5502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FC8717A-E62C-080A-F91E-6163945902D1}"/>
                </a:ext>
              </a:extLst>
            </p:cNvPr>
            <p:cNvSpPr/>
            <p:nvPr/>
          </p:nvSpPr>
          <p:spPr>
            <a:xfrm>
              <a:off x="4231577" y="1183086"/>
              <a:ext cx="3312606" cy="31025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6A9E98C7-DB46-E63E-C95D-ACA1D2B4E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3"/>
          <a:stretch/>
        </p:blipFill>
        <p:spPr bwMode="auto">
          <a:xfrm>
            <a:off x="491198" y="1126366"/>
            <a:ext cx="11034486" cy="55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55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4479111" cy="660429"/>
            <a:chOff x="1188881" y="351819"/>
            <a:chExt cx="4479111" cy="660429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진학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581361"/>
              <a:ext cx="44791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SW/AI</a:t>
              </a:r>
              <a:r>
                <a:rPr lang="ko-KR" altLang="en-US" sz="2200" dirty="0"/>
                <a:t>관련 공학 분야 소개</a:t>
              </a:r>
              <a:r>
                <a:rPr lang="en-US" altLang="ko-KR" sz="2200" dirty="0"/>
                <a:t>_</a:t>
              </a:r>
              <a:r>
                <a:rPr lang="ko-KR" altLang="en-US" sz="2200" dirty="0"/>
                <a:t>데이터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E842387-0724-BB73-0025-753D8AFC8C79}"/>
              </a:ext>
            </a:extLst>
          </p:cNvPr>
          <p:cNvSpPr txBox="1"/>
          <p:nvPr/>
        </p:nvSpPr>
        <p:spPr>
          <a:xfrm>
            <a:off x="749440" y="1783515"/>
            <a:ext cx="1144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</a:rPr>
              <a:t>서버에 축적된 데이터를 수집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가공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처리하여 비즈니스에 적용하고</a:t>
            </a:r>
            <a:r>
              <a:rPr lang="en-US" altLang="ko-KR" sz="2000" dirty="0">
                <a:solidFill>
                  <a:schemeClr val="tx2"/>
                </a:solidFill>
              </a:rPr>
              <a:t>,</a:t>
            </a:r>
            <a:r>
              <a:rPr lang="ko-KR" altLang="en-US" sz="2000" dirty="0">
                <a:solidFill>
                  <a:schemeClr val="tx2"/>
                </a:solidFill>
              </a:rPr>
              <a:t> 처리하기 위한 모델을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AC06B-8FB5-1AE3-B799-6E398C2A3CBB}"/>
              </a:ext>
            </a:extLst>
          </p:cNvPr>
          <p:cNvSpPr txBox="1"/>
          <p:nvPr/>
        </p:nvSpPr>
        <p:spPr>
          <a:xfrm>
            <a:off x="749440" y="1320484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/>
              <a:t>데이터</a:t>
            </a:r>
          </a:p>
        </p:txBody>
      </p:sp>
      <p:pic>
        <p:nvPicPr>
          <p:cNvPr id="19459" name="Picture 3" descr="데이터 엔지니어란 뭘까?">
            <a:extLst>
              <a:ext uri="{FF2B5EF4-FFF2-40B4-BE49-F238E27FC236}">
                <a16:creationId xmlns:a16="http://schemas.microsoft.com/office/drawing/2014/main" id="{BA584802-9B4D-2729-6739-AC45EFFC2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40" y="2646656"/>
            <a:ext cx="3611545" cy="255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데이터 사이언티스트란? | 모바일 트렌드 큐레이션 매거진, 월간app">
            <a:extLst>
              <a:ext uri="{FF2B5EF4-FFF2-40B4-BE49-F238E27FC236}">
                <a16:creationId xmlns:a16="http://schemas.microsoft.com/office/drawing/2014/main" id="{BA285610-B1AD-3D61-BA15-B4B9B589C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46656"/>
            <a:ext cx="4863806" cy="255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BC5ED3-8C90-D05C-F2FC-2F3D55C810C5}"/>
              </a:ext>
            </a:extLst>
          </p:cNvPr>
          <p:cNvGrpSpPr/>
          <p:nvPr/>
        </p:nvGrpSpPr>
        <p:grpSpPr>
          <a:xfrm>
            <a:off x="490138" y="1137560"/>
            <a:ext cx="11034486" cy="5502753"/>
            <a:chOff x="490138" y="1137560"/>
            <a:chExt cx="11034486" cy="5502753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2E0957E4-0207-58C9-855F-981A25C925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3"/>
            <a:stretch/>
          </p:blipFill>
          <p:spPr bwMode="auto">
            <a:xfrm>
              <a:off x="490138" y="1137560"/>
              <a:ext cx="11034486" cy="5502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D9EC172-7A44-E5B9-30C1-F08529684184}"/>
                </a:ext>
              </a:extLst>
            </p:cNvPr>
            <p:cNvSpPr/>
            <p:nvPr/>
          </p:nvSpPr>
          <p:spPr>
            <a:xfrm>
              <a:off x="9291782" y="2829580"/>
              <a:ext cx="2205133" cy="159349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01ED627A-28A9-33AE-4FB8-26DC050E3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3"/>
          <a:stretch/>
        </p:blipFill>
        <p:spPr bwMode="auto">
          <a:xfrm>
            <a:off x="490138" y="1138407"/>
            <a:ext cx="11034486" cy="55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1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한국외대색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002D56"/>
      </a:accent1>
      <a:accent2>
        <a:srgbClr val="146E7A"/>
      </a:accent2>
      <a:accent3>
        <a:srgbClr val="8D7150"/>
      </a:accent3>
      <a:accent4>
        <a:srgbClr val="00519A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3681</TotalTime>
  <Words>2126</Words>
  <Application>Microsoft Office PowerPoint</Application>
  <PresentationFormat>와이드스크린</PresentationFormat>
  <Paragraphs>555</Paragraphs>
  <Slides>49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Microsoft GothicNeo</vt:lpstr>
      <vt:lpstr>Noto Sans CJK KR Thin</vt:lpstr>
      <vt:lpstr>나눔스퀘어라운드 Regular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정재윤</cp:lastModifiedBy>
  <cp:revision>319</cp:revision>
  <dcterms:created xsi:type="dcterms:W3CDTF">2015-01-21T11:35:38Z</dcterms:created>
  <dcterms:modified xsi:type="dcterms:W3CDTF">2022-07-14T05:45:50Z</dcterms:modified>
</cp:coreProperties>
</file>